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287" r:id="rId2"/>
    <p:sldId id="283" r:id="rId3"/>
    <p:sldId id="293" r:id="rId4"/>
    <p:sldId id="291" r:id="rId5"/>
    <p:sldId id="271" r:id="rId6"/>
    <p:sldId id="256" r:id="rId7"/>
    <p:sldId id="292" r:id="rId8"/>
    <p:sldId id="281" r:id="rId9"/>
    <p:sldId id="273" r:id="rId10"/>
    <p:sldId id="290" r:id="rId11"/>
    <p:sldId id="272" r:id="rId12"/>
    <p:sldId id="277" r:id="rId13"/>
    <p:sldId id="279" r:id="rId14"/>
  </p:sldIdLst>
  <p:sldSz cx="9144000" cy="6858000" type="screen4x3"/>
  <p:notesSz cx="6797675" cy="9982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58ED5"/>
    <a:srgbClr val="9A081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700BF76-A091-4AA2-B592-C62AC000487E}" v="121" dt="2022-12-02T15:56:48.33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75" autoAdjust="0"/>
  </p:normalViewPr>
  <p:slideViewPr>
    <p:cSldViewPr>
      <p:cViewPr varScale="1">
        <p:scale>
          <a:sx n="150" d="100"/>
          <a:sy n="150" d="100"/>
        </p:scale>
        <p:origin x="2100" y="13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microsoft.com/office/2016/11/relationships/changesInfo" Target="changesInfos/changesInfo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us Wieczorek" userId="fccb6eab658aa482" providerId="LiveId" clId="{1700BF76-A091-4AA2-B592-C62AC000487E}"/>
    <pc:docChg chg="undo custSel addSld modSld sldOrd">
      <pc:chgData name="Marius Wieczorek" userId="fccb6eab658aa482" providerId="LiveId" clId="{1700BF76-A091-4AA2-B592-C62AC000487E}" dt="2022-12-02T16:05:39.090" v="1605" actId="20577"/>
      <pc:docMkLst>
        <pc:docMk/>
      </pc:docMkLst>
      <pc:sldChg chg="addSp delSp modSp mod ord">
        <pc:chgData name="Marius Wieczorek" userId="fccb6eab658aa482" providerId="LiveId" clId="{1700BF76-A091-4AA2-B592-C62AC000487E}" dt="2022-12-02T15:42:04.761" v="1180" actId="122"/>
        <pc:sldMkLst>
          <pc:docMk/>
          <pc:sldMk cId="2161678805" sldId="256"/>
        </pc:sldMkLst>
        <pc:spChg chg="mod">
          <ac:chgData name="Marius Wieczorek" userId="fccb6eab658aa482" providerId="LiveId" clId="{1700BF76-A091-4AA2-B592-C62AC000487E}" dt="2022-12-02T15:42:04.761" v="1180" actId="122"/>
          <ac:spMkLst>
            <pc:docMk/>
            <pc:sldMk cId="2161678805" sldId="256"/>
            <ac:spMk id="5" creationId="{00000000-0000-0000-0000-000000000000}"/>
          </ac:spMkLst>
        </pc:spChg>
        <pc:picChg chg="add mod">
          <ac:chgData name="Marius Wieczorek" userId="fccb6eab658aa482" providerId="LiveId" clId="{1700BF76-A091-4AA2-B592-C62AC000487E}" dt="2022-12-02T14:33:38.432" v="566" actId="1076"/>
          <ac:picMkLst>
            <pc:docMk/>
            <pc:sldMk cId="2161678805" sldId="256"/>
            <ac:picMk id="2" creationId="{920E1D12-B1D7-9E87-B817-A0044B1478D3}"/>
          </ac:picMkLst>
        </pc:picChg>
        <pc:picChg chg="add mod">
          <ac:chgData name="Marius Wieczorek" userId="fccb6eab658aa482" providerId="LiveId" clId="{1700BF76-A091-4AA2-B592-C62AC000487E}" dt="2022-12-02T14:33:42.791" v="568" actId="1076"/>
          <ac:picMkLst>
            <pc:docMk/>
            <pc:sldMk cId="2161678805" sldId="256"/>
            <ac:picMk id="3" creationId="{81DF4FEE-34D9-55FB-63B2-7188DBAE6E5E}"/>
          </ac:picMkLst>
        </pc:picChg>
        <pc:picChg chg="mod">
          <ac:chgData name="Marius Wieczorek" userId="fccb6eab658aa482" providerId="LiveId" clId="{1700BF76-A091-4AA2-B592-C62AC000487E}" dt="2022-12-02T14:32:53.042" v="558" actId="1076"/>
          <ac:picMkLst>
            <pc:docMk/>
            <pc:sldMk cId="2161678805" sldId="256"/>
            <ac:picMk id="3076" creationId="{00000000-0000-0000-0000-000000000000}"/>
          </ac:picMkLst>
        </pc:picChg>
        <pc:picChg chg="del mod">
          <ac:chgData name="Marius Wieczorek" userId="fccb6eab658aa482" providerId="LiveId" clId="{1700BF76-A091-4AA2-B592-C62AC000487E}" dt="2022-12-02T14:21:23.655" v="492" actId="21"/>
          <ac:picMkLst>
            <pc:docMk/>
            <pc:sldMk cId="2161678805" sldId="256"/>
            <ac:picMk id="3077" creationId="{00000000-0000-0000-0000-000000000000}"/>
          </ac:picMkLst>
        </pc:picChg>
      </pc:sldChg>
      <pc:sldChg chg="addSp delSp modSp mod">
        <pc:chgData name="Marius Wieczorek" userId="fccb6eab658aa482" providerId="LiveId" clId="{1700BF76-A091-4AA2-B592-C62AC000487E}" dt="2022-12-02T15:40:55.346" v="1179" actId="20577"/>
        <pc:sldMkLst>
          <pc:docMk/>
          <pc:sldMk cId="2329818769" sldId="271"/>
        </pc:sldMkLst>
        <pc:spChg chg="mod">
          <ac:chgData name="Marius Wieczorek" userId="fccb6eab658aa482" providerId="LiveId" clId="{1700BF76-A091-4AA2-B592-C62AC000487E}" dt="2022-12-02T15:40:55.346" v="1179" actId="20577"/>
          <ac:spMkLst>
            <pc:docMk/>
            <pc:sldMk cId="2329818769" sldId="271"/>
            <ac:spMk id="5" creationId="{00000000-0000-0000-0000-000000000000}"/>
          </ac:spMkLst>
        </pc:spChg>
        <pc:picChg chg="add mod">
          <ac:chgData name="Marius Wieczorek" userId="fccb6eab658aa482" providerId="LiveId" clId="{1700BF76-A091-4AA2-B592-C62AC000487E}" dt="2022-12-02T14:26:01.589" v="515" actId="1076"/>
          <ac:picMkLst>
            <pc:docMk/>
            <pc:sldMk cId="2329818769" sldId="271"/>
            <ac:picMk id="2" creationId="{292D64B5-F441-D791-D686-58189FBBA0C8}"/>
          </ac:picMkLst>
        </pc:picChg>
        <pc:picChg chg="add mod">
          <ac:chgData name="Marius Wieczorek" userId="fccb6eab658aa482" providerId="LiveId" clId="{1700BF76-A091-4AA2-B592-C62AC000487E}" dt="2022-12-02T14:26:03.308" v="516" actId="1076"/>
          <ac:picMkLst>
            <pc:docMk/>
            <pc:sldMk cId="2329818769" sldId="271"/>
            <ac:picMk id="3" creationId="{C6ECEA2E-242C-DDBA-944C-C517302A35B2}"/>
          </ac:picMkLst>
        </pc:picChg>
        <pc:picChg chg="add del mod">
          <ac:chgData name="Marius Wieczorek" userId="fccb6eab658aa482" providerId="LiveId" clId="{1700BF76-A091-4AA2-B592-C62AC000487E}" dt="2022-12-02T14:26:20.884" v="521" actId="1076"/>
          <ac:picMkLst>
            <pc:docMk/>
            <pc:sldMk cId="2329818769" sldId="271"/>
            <ac:picMk id="1030" creationId="{00000000-0000-0000-0000-000000000000}"/>
          </ac:picMkLst>
        </pc:picChg>
        <pc:picChg chg="mod">
          <ac:chgData name="Marius Wieczorek" userId="fccb6eab658aa482" providerId="LiveId" clId="{1700BF76-A091-4AA2-B592-C62AC000487E}" dt="2022-12-02T14:26:10.151" v="519" actId="1076"/>
          <ac:picMkLst>
            <pc:docMk/>
            <pc:sldMk cId="2329818769" sldId="271"/>
            <ac:picMk id="1031" creationId="{00000000-0000-0000-0000-000000000000}"/>
          </ac:picMkLst>
        </pc:picChg>
      </pc:sldChg>
      <pc:sldChg chg="delSp modSp mod">
        <pc:chgData name="Marius Wieczorek" userId="fccb6eab658aa482" providerId="LiveId" clId="{1700BF76-A091-4AA2-B592-C62AC000487E}" dt="2022-12-02T14:47:48.076" v="660" actId="20577"/>
        <pc:sldMkLst>
          <pc:docMk/>
          <pc:sldMk cId="2969402481" sldId="281"/>
        </pc:sldMkLst>
        <pc:spChg chg="mod">
          <ac:chgData name="Marius Wieczorek" userId="fccb6eab658aa482" providerId="LiveId" clId="{1700BF76-A091-4AA2-B592-C62AC000487E}" dt="2022-12-02T14:47:48.076" v="660" actId="20577"/>
          <ac:spMkLst>
            <pc:docMk/>
            <pc:sldMk cId="2969402481" sldId="281"/>
            <ac:spMk id="5" creationId="{00000000-0000-0000-0000-000000000000}"/>
          </ac:spMkLst>
        </pc:spChg>
        <pc:picChg chg="del">
          <ac:chgData name="Marius Wieczorek" userId="fccb6eab658aa482" providerId="LiveId" clId="{1700BF76-A091-4AA2-B592-C62AC000487E}" dt="2022-12-02T14:34:01.143" v="569" actId="478"/>
          <ac:picMkLst>
            <pc:docMk/>
            <pc:sldMk cId="2969402481" sldId="281"/>
            <ac:picMk id="2052" creationId="{00000000-0000-0000-0000-000000000000}"/>
          </ac:picMkLst>
        </pc:picChg>
      </pc:sldChg>
      <pc:sldChg chg="addSp delSp modSp mod">
        <pc:chgData name="Marius Wieczorek" userId="fccb6eab658aa482" providerId="LiveId" clId="{1700BF76-A091-4AA2-B592-C62AC000487E}" dt="2022-12-02T15:25:13.474" v="952" actId="6549"/>
        <pc:sldMkLst>
          <pc:docMk/>
          <pc:sldMk cId="2780134960" sldId="283"/>
        </pc:sldMkLst>
        <pc:spChg chg="mod">
          <ac:chgData name="Marius Wieczorek" userId="fccb6eab658aa482" providerId="LiveId" clId="{1700BF76-A091-4AA2-B592-C62AC000487E}" dt="2022-12-02T15:16:52.844" v="867" actId="1076"/>
          <ac:spMkLst>
            <pc:docMk/>
            <pc:sldMk cId="2780134960" sldId="283"/>
            <ac:spMk id="2" creationId="{C15B79B6-EA20-4878-9249-9C910E2A695A}"/>
          </ac:spMkLst>
        </pc:spChg>
        <pc:spChg chg="add del mod">
          <ac:chgData name="Marius Wieczorek" userId="fccb6eab658aa482" providerId="LiveId" clId="{1700BF76-A091-4AA2-B592-C62AC000487E}" dt="2022-12-02T15:02:42.950" v="750" actId="22"/>
          <ac:spMkLst>
            <pc:docMk/>
            <pc:sldMk cId="2780134960" sldId="283"/>
            <ac:spMk id="4" creationId="{625A287E-B078-AE69-F0FD-D5A5D45E2E1C}"/>
          </ac:spMkLst>
        </pc:spChg>
        <pc:spChg chg="add mod">
          <ac:chgData name="Marius Wieczorek" userId="fccb6eab658aa482" providerId="LiveId" clId="{1700BF76-A091-4AA2-B592-C62AC000487E}" dt="2022-12-02T15:24:34.959" v="951" actId="20577"/>
          <ac:spMkLst>
            <pc:docMk/>
            <pc:sldMk cId="2780134960" sldId="283"/>
            <ac:spMk id="6" creationId="{F066EE5D-12C9-0A79-CC1A-2BF769FC9A3A}"/>
          </ac:spMkLst>
        </pc:spChg>
        <pc:spChg chg="del mod">
          <ac:chgData name="Marius Wieczorek" userId="fccb6eab658aa482" providerId="LiveId" clId="{1700BF76-A091-4AA2-B592-C62AC000487E}" dt="2022-12-02T15:05:16.205" v="778" actId="478"/>
          <ac:spMkLst>
            <pc:docMk/>
            <pc:sldMk cId="2780134960" sldId="283"/>
            <ac:spMk id="7" creationId="{8390FA87-FFAA-4DD7-8F60-31D7AF0DD362}"/>
          </ac:spMkLst>
        </pc:spChg>
        <pc:spChg chg="add mod">
          <ac:chgData name="Marius Wieczorek" userId="fccb6eab658aa482" providerId="LiveId" clId="{1700BF76-A091-4AA2-B592-C62AC000487E}" dt="2022-12-02T15:25:13.474" v="952" actId="6549"/>
          <ac:spMkLst>
            <pc:docMk/>
            <pc:sldMk cId="2780134960" sldId="283"/>
            <ac:spMk id="9" creationId="{8281900D-CF8D-6378-9E5D-CA7FACE3D703}"/>
          </ac:spMkLst>
        </pc:spChg>
        <pc:spChg chg="add mod">
          <ac:chgData name="Marius Wieczorek" userId="fccb6eab658aa482" providerId="LiveId" clId="{1700BF76-A091-4AA2-B592-C62AC000487E}" dt="2022-12-02T15:23:29.818" v="945" actId="1076"/>
          <ac:spMkLst>
            <pc:docMk/>
            <pc:sldMk cId="2780134960" sldId="283"/>
            <ac:spMk id="11" creationId="{52168E89-615C-FBAF-5D8B-F14CB569C7C5}"/>
          </ac:spMkLst>
        </pc:spChg>
        <pc:spChg chg="add del">
          <ac:chgData name="Marius Wieczorek" userId="fccb6eab658aa482" providerId="LiveId" clId="{1700BF76-A091-4AA2-B592-C62AC000487E}" dt="2022-12-02T15:15:52.149" v="857"/>
          <ac:spMkLst>
            <pc:docMk/>
            <pc:sldMk cId="2780134960" sldId="283"/>
            <ac:spMk id="12" creationId="{29475219-B0DC-5774-A916-BE3F5B55A7C9}"/>
          </ac:spMkLst>
        </pc:spChg>
        <pc:spChg chg="add mod">
          <ac:chgData name="Marius Wieczorek" userId="fccb6eab658aa482" providerId="LiveId" clId="{1700BF76-A091-4AA2-B592-C62AC000487E}" dt="2022-12-02T15:23:32.427" v="946" actId="1076"/>
          <ac:spMkLst>
            <pc:docMk/>
            <pc:sldMk cId="2780134960" sldId="283"/>
            <ac:spMk id="13" creationId="{F8C39FE9-D250-E7BB-83A1-52760CEA160B}"/>
          </ac:spMkLst>
        </pc:spChg>
        <pc:spChg chg="add del mod">
          <ac:chgData name="Marius Wieczorek" userId="fccb6eab658aa482" providerId="LiveId" clId="{1700BF76-A091-4AA2-B592-C62AC000487E}" dt="2022-12-02T15:18:31.863" v="879"/>
          <ac:spMkLst>
            <pc:docMk/>
            <pc:sldMk cId="2780134960" sldId="283"/>
            <ac:spMk id="14" creationId="{76CC37C7-6C0C-F980-A92E-4CF3BB6FA752}"/>
          </ac:spMkLst>
        </pc:spChg>
        <pc:spChg chg="add del mod">
          <ac:chgData name="Marius Wieczorek" userId="fccb6eab658aa482" providerId="LiveId" clId="{1700BF76-A091-4AA2-B592-C62AC000487E}" dt="2022-12-02T15:19:39.620" v="885"/>
          <ac:spMkLst>
            <pc:docMk/>
            <pc:sldMk cId="2780134960" sldId="283"/>
            <ac:spMk id="15" creationId="{EBE44040-1166-9F60-BC4A-5E18C4A60619}"/>
          </ac:spMkLst>
        </pc:spChg>
        <pc:spChg chg="add mod">
          <ac:chgData name="Marius Wieczorek" userId="fccb6eab658aa482" providerId="LiveId" clId="{1700BF76-A091-4AA2-B592-C62AC000487E}" dt="2022-12-02T15:23:36.115" v="947" actId="1076"/>
          <ac:spMkLst>
            <pc:docMk/>
            <pc:sldMk cId="2780134960" sldId="283"/>
            <ac:spMk id="17" creationId="{4684092C-F365-09A2-055F-AAC40DA6916B}"/>
          </ac:spMkLst>
        </pc:spChg>
        <pc:spChg chg="add mod">
          <ac:chgData name="Marius Wieczorek" userId="fccb6eab658aa482" providerId="LiveId" clId="{1700BF76-A091-4AA2-B592-C62AC000487E}" dt="2022-12-02T15:23:38.583" v="948" actId="1076"/>
          <ac:spMkLst>
            <pc:docMk/>
            <pc:sldMk cId="2780134960" sldId="283"/>
            <ac:spMk id="19" creationId="{A9330133-C658-EB86-91AD-7829AC731319}"/>
          </ac:spMkLst>
        </pc:spChg>
        <pc:picChg chg="add del mod">
          <ac:chgData name="Marius Wieczorek" userId="fccb6eab658aa482" providerId="LiveId" clId="{1700BF76-A091-4AA2-B592-C62AC000487E}" dt="2022-12-02T15:23:22.615" v="944" actId="478"/>
          <ac:picMkLst>
            <pc:docMk/>
            <pc:sldMk cId="2780134960" sldId="283"/>
            <ac:picMk id="3074" creationId="{975205BE-9CDC-FFE3-A592-70E107F822E4}"/>
          </ac:picMkLst>
        </pc:picChg>
      </pc:sldChg>
      <pc:sldChg chg="delSp modSp mod ord">
        <pc:chgData name="Marius Wieczorek" userId="fccb6eab658aa482" providerId="LiveId" clId="{1700BF76-A091-4AA2-B592-C62AC000487E}" dt="2022-12-02T16:05:39.090" v="1605" actId="20577"/>
        <pc:sldMkLst>
          <pc:docMk/>
          <pc:sldMk cId="913801064" sldId="287"/>
        </pc:sldMkLst>
        <pc:spChg chg="mod">
          <ac:chgData name="Marius Wieczorek" userId="fccb6eab658aa482" providerId="LiveId" clId="{1700BF76-A091-4AA2-B592-C62AC000487E}" dt="2022-12-02T16:05:39.090" v="1605" actId="20577"/>
          <ac:spMkLst>
            <pc:docMk/>
            <pc:sldMk cId="913801064" sldId="287"/>
            <ac:spMk id="2" creationId="{D30C871F-9206-40C4-89D9-718384F1DBA7}"/>
          </ac:spMkLst>
        </pc:spChg>
        <pc:picChg chg="del">
          <ac:chgData name="Marius Wieczorek" userId="fccb6eab658aa482" providerId="LiveId" clId="{1700BF76-A091-4AA2-B592-C62AC000487E}" dt="2022-12-02T14:23:20.195" v="509" actId="478"/>
          <ac:picMkLst>
            <pc:docMk/>
            <pc:sldMk cId="913801064" sldId="287"/>
            <ac:picMk id="4" creationId="{D6F988A0-66C9-4DFC-B314-2828DC3E69DF}"/>
          </ac:picMkLst>
        </pc:picChg>
      </pc:sldChg>
      <pc:sldChg chg="delSp modSp add mod ord">
        <pc:chgData name="Marius Wieczorek" userId="fccb6eab658aa482" providerId="LiveId" clId="{1700BF76-A091-4AA2-B592-C62AC000487E}" dt="2022-12-02T15:38:18.376" v="1152" actId="6549"/>
        <pc:sldMkLst>
          <pc:docMk/>
          <pc:sldMk cId="1931436570" sldId="291"/>
        </pc:sldMkLst>
        <pc:spChg chg="mod">
          <ac:chgData name="Marius Wieczorek" userId="fccb6eab658aa482" providerId="LiveId" clId="{1700BF76-A091-4AA2-B592-C62AC000487E}" dt="2022-12-02T15:38:18.376" v="1152" actId="6549"/>
          <ac:spMkLst>
            <pc:docMk/>
            <pc:sldMk cId="1931436570" sldId="291"/>
            <ac:spMk id="5" creationId="{00000000-0000-0000-0000-000000000000}"/>
          </ac:spMkLst>
        </pc:spChg>
        <pc:picChg chg="del">
          <ac:chgData name="Marius Wieczorek" userId="fccb6eab658aa482" providerId="LiveId" clId="{1700BF76-A091-4AA2-B592-C62AC000487E}" dt="2022-12-02T15:29:02.390" v="962" actId="478"/>
          <ac:picMkLst>
            <pc:docMk/>
            <pc:sldMk cId="1931436570" sldId="291"/>
            <ac:picMk id="1030" creationId="{00000000-0000-0000-0000-000000000000}"/>
          </ac:picMkLst>
        </pc:picChg>
        <pc:picChg chg="del">
          <ac:chgData name="Marius Wieczorek" userId="fccb6eab658aa482" providerId="LiveId" clId="{1700BF76-A091-4AA2-B592-C62AC000487E}" dt="2022-12-02T15:29:01.859" v="961" actId="478"/>
          <ac:picMkLst>
            <pc:docMk/>
            <pc:sldMk cId="1931436570" sldId="291"/>
            <ac:picMk id="1031" creationId="{00000000-0000-0000-0000-000000000000}"/>
          </ac:picMkLst>
        </pc:picChg>
      </pc:sldChg>
      <pc:sldChg chg="addSp delSp modSp add mod">
        <pc:chgData name="Marius Wieczorek" userId="fccb6eab658aa482" providerId="LiveId" clId="{1700BF76-A091-4AA2-B592-C62AC000487E}" dt="2022-12-02T14:31:35.298" v="543" actId="1076"/>
        <pc:sldMkLst>
          <pc:docMk/>
          <pc:sldMk cId="3835127269" sldId="292"/>
        </pc:sldMkLst>
        <pc:spChg chg="mod">
          <ac:chgData name="Marius Wieczorek" userId="fccb6eab658aa482" providerId="LiveId" clId="{1700BF76-A091-4AA2-B592-C62AC000487E}" dt="2022-12-02T14:31:33.954" v="542" actId="1076"/>
          <ac:spMkLst>
            <pc:docMk/>
            <pc:sldMk cId="3835127269" sldId="292"/>
            <ac:spMk id="5" creationId="{00000000-0000-0000-0000-000000000000}"/>
          </ac:spMkLst>
        </pc:spChg>
        <pc:picChg chg="add mod">
          <ac:chgData name="Marius Wieczorek" userId="fccb6eab658aa482" providerId="LiveId" clId="{1700BF76-A091-4AA2-B592-C62AC000487E}" dt="2022-12-02T14:31:35.298" v="543" actId="1076"/>
          <ac:picMkLst>
            <pc:docMk/>
            <pc:sldMk cId="3835127269" sldId="292"/>
            <ac:picMk id="1026" creationId="{A7FC98E8-B0C0-F59D-F600-37435B74C5AA}"/>
          </ac:picMkLst>
        </pc:picChg>
        <pc:picChg chg="del">
          <ac:chgData name="Marius Wieczorek" userId="fccb6eab658aa482" providerId="LiveId" clId="{1700BF76-A091-4AA2-B592-C62AC000487E}" dt="2022-12-02T14:13:44.570" v="318" actId="478"/>
          <ac:picMkLst>
            <pc:docMk/>
            <pc:sldMk cId="3835127269" sldId="292"/>
            <ac:picMk id="1030" creationId="{00000000-0000-0000-0000-000000000000}"/>
          </ac:picMkLst>
        </pc:picChg>
        <pc:picChg chg="del">
          <ac:chgData name="Marius Wieczorek" userId="fccb6eab658aa482" providerId="LiveId" clId="{1700BF76-A091-4AA2-B592-C62AC000487E}" dt="2022-12-02T14:13:45.290" v="319" actId="478"/>
          <ac:picMkLst>
            <pc:docMk/>
            <pc:sldMk cId="3835127269" sldId="292"/>
            <ac:picMk id="1031" creationId="{00000000-0000-0000-0000-000000000000}"/>
          </ac:picMkLst>
        </pc:picChg>
      </pc:sldChg>
      <pc:sldChg chg="addSp delSp modSp add mod">
        <pc:chgData name="Marius Wieczorek" userId="fccb6eab658aa482" providerId="LiveId" clId="{1700BF76-A091-4AA2-B592-C62AC000487E}" dt="2022-12-02T15:28:32.585" v="958" actId="1076"/>
        <pc:sldMkLst>
          <pc:docMk/>
          <pc:sldMk cId="2242672955" sldId="293"/>
        </pc:sldMkLst>
        <pc:spChg chg="mod">
          <ac:chgData name="Marius Wieczorek" userId="fccb6eab658aa482" providerId="LiveId" clId="{1700BF76-A091-4AA2-B592-C62AC000487E}" dt="2022-12-02T14:55:43.749" v="694" actId="20577"/>
          <ac:spMkLst>
            <pc:docMk/>
            <pc:sldMk cId="2242672955" sldId="293"/>
            <ac:spMk id="2" creationId="{C15B79B6-EA20-4878-9249-9C910E2A695A}"/>
          </ac:spMkLst>
        </pc:spChg>
        <pc:spChg chg="add del mod">
          <ac:chgData name="Marius Wieczorek" userId="fccb6eab658aa482" providerId="LiveId" clId="{1700BF76-A091-4AA2-B592-C62AC000487E}" dt="2022-12-02T14:59:00.350" v="735" actId="478"/>
          <ac:spMkLst>
            <pc:docMk/>
            <pc:sldMk cId="2242672955" sldId="293"/>
            <ac:spMk id="3" creationId="{A7F3216F-F9D1-8559-AA82-A5E20175D056}"/>
          </ac:spMkLst>
        </pc:spChg>
        <pc:spChg chg="add mod">
          <ac:chgData name="Marius Wieczorek" userId="fccb6eab658aa482" providerId="LiveId" clId="{1700BF76-A091-4AA2-B592-C62AC000487E}" dt="2022-12-02T15:28:27.640" v="956" actId="1076"/>
          <ac:spMkLst>
            <pc:docMk/>
            <pc:sldMk cId="2242672955" sldId="293"/>
            <ac:spMk id="5" creationId="{D7B6A899-4C55-9786-AF5C-171A93C58052}"/>
          </ac:spMkLst>
        </pc:spChg>
        <pc:spChg chg="del mod">
          <ac:chgData name="Marius Wieczorek" userId="fccb6eab658aa482" providerId="LiveId" clId="{1700BF76-A091-4AA2-B592-C62AC000487E}" dt="2022-12-02T14:53:20.296" v="669"/>
          <ac:spMkLst>
            <pc:docMk/>
            <pc:sldMk cId="2242672955" sldId="293"/>
            <ac:spMk id="7" creationId="{8390FA87-FFAA-4DD7-8F60-31D7AF0DD362}"/>
          </ac:spMkLst>
        </pc:spChg>
        <pc:spChg chg="add mod">
          <ac:chgData name="Marius Wieczorek" userId="fccb6eab658aa482" providerId="LiveId" clId="{1700BF76-A091-4AA2-B592-C62AC000487E}" dt="2022-12-02T15:28:30.007" v="957" actId="1076"/>
          <ac:spMkLst>
            <pc:docMk/>
            <pc:sldMk cId="2242672955" sldId="293"/>
            <ac:spMk id="8" creationId="{0BAF14AB-E52C-D82E-DF9C-981D331943CA}"/>
          </ac:spMkLst>
        </pc:spChg>
        <pc:spChg chg="add mod">
          <ac:chgData name="Marius Wieczorek" userId="fccb6eab658aa482" providerId="LiveId" clId="{1700BF76-A091-4AA2-B592-C62AC000487E}" dt="2022-12-02T15:28:32.585" v="958" actId="1076"/>
          <ac:spMkLst>
            <pc:docMk/>
            <pc:sldMk cId="2242672955" sldId="293"/>
            <ac:spMk id="10" creationId="{F1133F9C-A0C9-A8AE-BBED-62BA7511F57C}"/>
          </ac:spMkLst>
        </pc:spChg>
        <pc:picChg chg="add del mod">
          <ac:chgData name="Marius Wieczorek" userId="fccb6eab658aa482" providerId="LiveId" clId="{1700BF76-A091-4AA2-B592-C62AC000487E}" dt="2022-12-02T15:28:19.519" v="953" actId="478"/>
          <ac:picMkLst>
            <pc:docMk/>
            <pc:sldMk cId="2242672955" sldId="293"/>
            <ac:picMk id="2050" creationId="{1A32123E-09BA-D6F9-2AC1-DF3CBAFEB174}"/>
          </ac:picMkLst>
        </pc:picChg>
        <pc:picChg chg="add del mod">
          <ac:chgData name="Marius Wieczorek" userId="fccb6eab658aa482" providerId="LiveId" clId="{1700BF76-A091-4AA2-B592-C62AC000487E}" dt="2022-12-02T15:28:20.206" v="954" actId="478"/>
          <ac:picMkLst>
            <pc:docMk/>
            <pc:sldMk cId="2242672955" sldId="293"/>
            <ac:picMk id="2051" creationId="{2787A984-8F06-A98F-D93F-63DFBBB52F3D}"/>
          </ac:picMkLst>
        </pc:picChg>
        <pc:picChg chg="add del mod">
          <ac:chgData name="Marius Wieczorek" userId="fccb6eab658aa482" providerId="LiveId" clId="{1700BF76-A091-4AA2-B592-C62AC000487E}" dt="2022-12-02T15:28:21.133" v="955" actId="478"/>
          <ac:picMkLst>
            <pc:docMk/>
            <pc:sldMk cId="2242672955" sldId="293"/>
            <ac:picMk id="2052" creationId="{5F0590ED-474F-C182-A64C-27F52E18D26B}"/>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02055E8-D666-4042-B94F-E4258DB3CA6A}"/>
              </a:ext>
            </a:extLst>
          </p:cNvPr>
          <p:cNvSpPr>
            <a:spLocks noGrp="1"/>
          </p:cNvSpPr>
          <p:nvPr>
            <p:ph type="hdr" sz="quarter"/>
          </p:nvPr>
        </p:nvSpPr>
        <p:spPr>
          <a:xfrm>
            <a:off x="0" y="0"/>
            <a:ext cx="2946400" cy="500063"/>
          </a:xfrm>
          <a:prstGeom prst="rect">
            <a:avLst/>
          </a:prstGeom>
        </p:spPr>
        <p:txBody>
          <a:bodyPr vert="horz" lIns="91440" tIns="45720" rIns="91440" bIns="45720" rtlCol="0"/>
          <a:lstStyle>
            <a:lvl1pPr algn="l">
              <a:defRPr sz="1200"/>
            </a:lvl1pPr>
          </a:lstStyle>
          <a:p>
            <a:endParaRPr lang="en-AU"/>
          </a:p>
        </p:txBody>
      </p:sp>
      <p:sp>
        <p:nvSpPr>
          <p:cNvPr id="3" name="Date Placeholder 2">
            <a:extLst>
              <a:ext uri="{FF2B5EF4-FFF2-40B4-BE49-F238E27FC236}">
                <a16:creationId xmlns:a16="http://schemas.microsoft.com/office/drawing/2014/main" id="{58A01D57-FBCC-49B5-A295-21CEFCFED82E}"/>
              </a:ext>
            </a:extLst>
          </p:cNvPr>
          <p:cNvSpPr>
            <a:spLocks noGrp="1"/>
          </p:cNvSpPr>
          <p:nvPr>
            <p:ph type="dt" sz="quarter" idx="1"/>
          </p:nvPr>
        </p:nvSpPr>
        <p:spPr>
          <a:xfrm>
            <a:off x="3849688" y="0"/>
            <a:ext cx="2946400" cy="500063"/>
          </a:xfrm>
          <a:prstGeom prst="rect">
            <a:avLst/>
          </a:prstGeom>
        </p:spPr>
        <p:txBody>
          <a:bodyPr vert="horz" lIns="91440" tIns="45720" rIns="91440" bIns="45720" rtlCol="0"/>
          <a:lstStyle>
            <a:lvl1pPr algn="r">
              <a:defRPr sz="1200"/>
            </a:lvl1pPr>
          </a:lstStyle>
          <a:p>
            <a:fld id="{C065CB4D-79D5-4DBF-BD1F-C8949864B689}" type="datetimeFigureOut">
              <a:rPr lang="en-AU" smtClean="0"/>
              <a:t>2/12/2022</a:t>
            </a:fld>
            <a:endParaRPr lang="en-AU"/>
          </a:p>
        </p:txBody>
      </p:sp>
      <p:sp>
        <p:nvSpPr>
          <p:cNvPr id="4" name="Footer Placeholder 3">
            <a:extLst>
              <a:ext uri="{FF2B5EF4-FFF2-40B4-BE49-F238E27FC236}">
                <a16:creationId xmlns:a16="http://schemas.microsoft.com/office/drawing/2014/main" id="{83CCE92B-3323-4785-A285-BF6695C5CA2F}"/>
              </a:ext>
            </a:extLst>
          </p:cNvPr>
          <p:cNvSpPr>
            <a:spLocks noGrp="1"/>
          </p:cNvSpPr>
          <p:nvPr>
            <p:ph type="ftr" sz="quarter" idx="2"/>
          </p:nvPr>
        </p:nvSpPr>
        <p:spPr>
          <a:xfrm>
            <a:off x="0" y="9482138"/>
            <a:ext cx="2946400" cy="500062"/>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a:extLst>
              <a:ext uri="{FF2B5EF4-FFF2-40B4-BE49-F238E27FC236}">
                <a16:creationId xmlns:a16="http://schemas.microsoft.com/office/drawing/2014/main" id="{070E505F-4F9B-4B56-A0B2-2859B4706408}"/>
              </a:ext>
            </a:extLst>
          </p:cNvPr>
          <p:cNvSpPr>
            <a:spLocks noGrp="1"/>
          </p:cNvSpPr>
          <p:nvPr>
            <p:ph type="sldNum" sz="quarter" idx="3"/>
          </p:nvPr>
        </p:nvSpPr>
        <p:spPr>
          <a:xfrm>
            <a:off x="3849688" y="9482138"/>
            <a:ext cx="2946400" cy="500062"/>
          </a:xfrm>
          <a:prstGeom prst="rect">
            <a:avLst/>
          </a:prstGeom>
        </p:spPr>
        <p:txBody>
          <a:bodyPr vert="horz" lIns="91440" tIns="45720" rIns="91440" bIns="45720" rtlCol="0" anchor="b"/>
          <a:lstStyle>
            <a:lvl1pPr algn="r">
              <a:defRPr sz="1200"/>
            </a:lvl1pPr>
          </a:lstStyle>
          <a:p>
            <a:fld id="{C8A0E9F9-C6E5-412A-B457-4686CF46491C}" type="slidenum">
              <a:rPr lang="en-AU" smtClean="0"/>
              <a:t>‹#›</a:t>
            </a:fld>
            <a:endParaRPr lang="en-AU"/>
          </a:p>
        </p:txBody>
      </p:sp>
    </p:spTree>
    <p:extLst>
      <p:ext uri="{BB962C8B-B14F-4D97-AF65-F5344CB8AC3E}">
        <p14:creationId xmlns:p14="http://schemas.microsoft.com/office/powerpoint/2010/main" val="392272915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911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50443" y="0"/>
            <a:ext cx="2945659" cy="499110"/>
          </a:xfrm>
          <a:prstGeom prst="rect">
            <a:avLst/>
          </a:prstGeom>
        </p:spPr>
        <p:txBody>
          <a:bodyPr vert="horz" lIns="91440" tIns="45720" rIns="91440" bIns="45720" rtlCol="0"/>
          <a:lstStyle>
            <a:lvl1pPr algn="r">
              <a:defRPr sz="1200"/>
            </a:lvl1pPr>
          </a:lstStyle>
          <a:p>
            <a:fld id="{C9EE3281-8BFD-470A-BA6C-62AB15626A52}" type="datetimeFigureOut">
              <a:rPr lang="en-AU" smtClean="0"/>
              <a:t>2/12/2022</a:t>
            </a:fld>
            <a:endParaRPr lang="en-AU"/>
          </a:p>
        </p:txBody>
      </p:sp>
      <p:sp>
        <p:nvSpPr>
          <p:cNvPr id="4" name="Slide Image Placeholder 3"/>
          <p:cNvSpPr>
            <a:spLocks noGrp="1" noRot="1" noChangeAspect="1"/>
          </p:cNvSpPr>
          <p:nvPr>
            <p:ph type="sldImg" idx="2"/>
          </p:nvPr>
        </p:nvSpPr>
        <p:spPr>
          <a:xfrm>
            <a:off x="903288" y="749300"/>
            <a:ext cx="4991100" cy="3743325"/>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79768" y="4741545"/>
            <a:ext cx="5438140" cy="449199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6" name="Footer Placeholder 5"/>
          <p:cNvSpPr>
            <a:spLocks noGrp="1"/>
          </p:cNvSpPr>
          <p:nvPr>
            <p:ph type="ftr" sz="quarter" idx="4"/>
          </p:nvPr>
        </p:nvSpPr>
        <p:spPr>
          <a:xfrm>
            <a:off x="0" y="9481358"/>
            <a:ext cx="2945659" cy="49911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50443" y="9481358"/>
            <a:ext cx="2945659" cy="499110"/>
          </a:xfrm>
          <a:prstGeom prst="rect">
            <a:avLst/>
          </a:prstGeom>
        </p:spPr>
        <p:txBody>
          <a:bodyPr vert="horz" lIns="91440" tIns="45720" rIns="91440" bIns="45720" rtlCol="0" anchor="b"/>
          <a:lstStyle>
            <a:lvl1pPr algn="r">
              <a:defRPr sz="1200"/>
            </a:lvl1pPr>
          </a:lstStyle>
          <a:p>
            <a:fld id="{155EAAAC-BFE4-4C5B-A9B2-963D5F09BB36}" type="slidenum">
              <a:rPr lang="en-AU" smtClean="0"/>
              <a:t>‹#›</a:t>
            </a:fld>
            <a:endParaRPr lang="en-AU"/>
          </a:p>
        </p:txBody>
      </p:sp>
    </p:spTree>
    <p:extLst>
      <p:ext uri="{BB962C8B-B14F-4D97-AF65-F5344CB8AC3E}">
        <p14:creationId xmlns:p14="http://schemas.microsoft.com/office/powerpoint/2010/main" val="29983048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155EAAAC-BFE4-4C5B-A9B2-963D5F09BB36}" type="slidenum">
              <a:rPr lang="en-AU" smtClean="0"/>
              <a:t>4</a:t>
            </a:fld>
            <a:endParaRPr lang="en-AU"/>
          </a:p>
        </p:txBody>
      </p:sp>
    </p:spTree>
    <p:extLst>
      <p:ext uri="{BB962C8B-B14F-4D97-AF65-F5344CB8AC3E}">
        <p14:creationId xmlns:p14="http://schemas.microsoft.com/office/powerpoint/2010/main" val="9400286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155EAAAC-BFE4-4C5B-A9B2-963D5F09BB36}" type="slidenum">
              <a:rPr lang="en-AU" smtClean="0"/>
              <a:t>5</a:t>
            </a:fld>
            <a:endParaRPr lang="en-AU"/>
          </a:p>
        </p:txBody>
      </p:sp>
    </p:spTree>
    <p:extLst>
      <p:ext uri="{BB962C8B-B14F-4D97-AF65-F5344CB8AC3E}">
        <p14:creationId xmlns:p14="http://schemas.microsoft.com/office/powerpoint/2010/main" val="2310601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155EAAAC-BFE4-4C5B-A9B2-963D5F09BB36}" type="slidenum">
              <a:rPr lang="en-AU" smtClean="0"/>
              <a:t>6</a:t>
            </a:fld>
            <a:endParaRPr lang="en-AU"/>
          </a:p>
        </p:txBody>
      </p:sp>
    </p:spTree>
    <p:extLst>
      <p:ext uri="{BB962C8B-B14F-4D97-AF65-F5344CB8AC3E}">
        <p14:creationId xmlns:p14="http://schemas.microsoft.com/office/powerpoint/2010/main" val="2310601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155EAAAC-BFE4-4C5B-A9B2-963D5F09BB36}" type="slidenum">
              <a:rPr lang="en-AU" smtClean="0"/>
              <a:t>7</a:t>
            </a:fld>
            <a:endParaRPr lang="en-AU"/>
          </a:p>
        </p:txBody>
      </p:sp>
    </p:spTree>
    <p:extLst>
      <p:ext uri="{BB962C8B-B14F-4D97-AF65-F5344CB8AC3E}">
        <p14:creationId xmlns:p14="http://schemas.microsoft.com/office/powerpoint/2010/main" val="16456365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155EAAAC-BFE4-4C5B-A9B2-963D5F09BB36}" type="slidenum">
              <a:rPr lang="en-AU" smtClean="0"/>
              <a:t>8</a:t>
            </a:fld>
            <a:endParaRPr lang="en-AU"/>
          </a:p>
        </p:txBody>
      </p:sp>
    </p:spTree>
    <p:extLst>
      <p:ext uri="{BB962C8B-B14F-4D97-AF65-F5344CB8AC3E}">
        <p14:creationId xmlns:p14="http://schemas.microsoft.com/office/powerpoint/2010/main" val="2310601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155EAAAC-BFE4-4C5B-A9B2-963D5F09BB36}" type="slidenum">
              <a:rPr lang="en-AU" smtClean="0"/>
              <a:t>9</a:t>
            </a:fld>
            <a:endParaRPr lang="en-AU"/>
          </a:p>
        </p:txBody>
      </p:sp>
    </p:spTree>
    <p:extLst>
      <p:ext uri="{BB962C8B-B14F-4D97-AF65-F5344CB8AC3E}">
        <p14:creationId xmlns:p14="http://schemas.microsoft.com/office/powerpoint/2010/main" val="23106010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155EAAAC-BFE4-4C5B-A9B2-963D5F09BB36}" type="slidenum">
              <a:rPr lang="en-AU" smtClean="0"/>
              <a:t>11</a:t>
            </a:fld>
            <a:endParaRPr lang="en-AU"/>
          </a:p>
        </p:txBody>
      </p:sp>
    </p:spTree>
    <p:extLst>
      <p:ext uri="{BB962C8B-B14F-4D97-AF65-F5344CB8AC3E}">
        <p14:creationId xmlns:p14="http://schemas.microsoft.com/office/powerpoint/2010/main" val="23106010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155EAAAC-BFE4-4C5B-A9B2-963D5F09BB36}" type="slidenum">
              <a:rPr lang="en-AU" smtClean="0"/>
              <a:t>12</a:t>
            </a:fld>
            <a:endParaRPr lang="en-AU"/>
          </a:p>
        </p:txBody>
      </p:sp>
    </p:spTree>
    <p:extLst>
      <p:ext uri="{BB962C8B-B14F-4D97-AF65-F5344CB8AC3E}">
        <p14:creationId xmlns:p14="http://schemas.microsoft.com/office/powerpoint/2010/main" val="2310601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155EAAAC-BFE4-4C5B-A9B2-963D5F09BB36}" type="slidenum">
              <a:rPr lang="en-AU" smtClean="0"/>
              <a:t>13</a:t>
            </a:fld>
            <a:endParaRPr lang="en-AU"/>
          </a:p>
        </p:txBody>
      </p:sp>
    </p:spTree>
    <p:extLst>
      <p:ext uri="{BB962C8B-B14F-4D97-AF65-F5344CB8AC3E}">
        <p14:creationId xmlns:p14="http://schemas.microsoft.com/office/powerpoint/2010/main" val="2310601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AU"/>
          </a:p>
        </p:txBody>
      </p:sp>
      <p:sp>
        <p:nvSpPr>
          <p:cNvPr id="4" name="Date Placeholder 3"/>
          <p:cNvSpPr>
            <a:spLocks noGrp="1"/>
          </p:cNvSpPr>
          <p:nvPr>
            <p:ph type="dt" sz="half" idx="10"/>
          </p:nvPr>
        </p:nvSpPr>
        <p:spPr/>
        <p:txBody>
          <a:bodyPr/>
          <a:lstStyle/>
          <a:p>
            <a:fld id="{A2045E00-CD46-43CA-B1B6-86BD07715CCF}" type="datetimeFigureOut">
              <a:rPr lang="en-AU" smtClean="0"/>
              <a:t>2/12/2022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21C9A7B-4878-440A-A1C9-E630FC5EB86E}" type="slidenum">
              <a:rPr lang="en-AU" smtClean="0"/>
              <a:t>‹#›</a:t>
            </a:fld>
            <a:endParaRPr lang="en-AU"/>
          </a:p>
        </p:txBody>
      </p:sp>
    </p:spTree>
    <p:extLst>
      <p:ext uri="{BB962C8B-B14F-4D97-AF65-F5344CB8AC3E}">
        <p14:creationId xmlns:p14="http://schemas.microsoft.com/office/powerpoint/2010/main" val="11547734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A2045E00-CD46-43CA-B1B6-86BD07715CCF}" type="datetimeFigureOut">
              <a:rPr lang="en-AU" smtClean="0"/>
              <a:t>2/12/2022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21C9A7B-4878-440A-A1C9-E630FC5EB86E}" type="slidenum">
              <a:rPr lang="en-AU" smtClean="0"/>
              <a:t>‹#›</a:t>
            </a:fld>
            <a:endParaRPr lang="en-AU"/>
          </a:p>
        </p:txBody>
      </p:sp>
    </p:spTree>
    <p:extLst>
      <p:ext uri="{BB962C8B-B14F-4D97-AF65-F5344CB8AC3E}">
        <p14:creationId xmlns:p14="http://schemas.microsoft.com/office/powerpoint/2010/main" val="30899239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A2045E00-CD46-43CA-B1B6-86BD07715CCF}" type="datetimeFigureOut">
              <a:rPr lang="en-AU" smtClean="0"/>
              <a:t>2/12/2022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21C9A7B-4878-440A-A1C9-E630FC5EB86E}" type="slidenum">
              <a:rPr lang="en-AU" smtClean="0"/>
              <a:t>‹#›</a:t>
            </a:fld>
            <a:endParaRPr lang="en-AU"/>
          </a:p>
        </p:txBody>
      </p:sp>
    </p:spTree>
    <p:extLst>
      <p:ext uri="{BB962C8B-B14F-4D97-AF65-F5344CB8AC3E}">
        <p14:creationId xmlns:p14="http://schemas.microsoft.com/office/powerpoint/2010/main" val="13892851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A2045E00-CD46-43CA-B1B6-86BD07715CCF}" type="datetimeFigureOut">
              <a:rPr lang="en-AU" smtClean="0"/>
              <a:t>2/12/2022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21C9A7B-4878-440A-A1C9-E630FC5EB86E}" type="slidenum">
              <a:rPr lang="en-AU" smtClean="0"/>
              <a:t>‹#›</a:t>
            </a:fld>
            <a:endParaRPr lang="en-AU"/>
          </a:p>
        </p:txBody>
      </p:sp>
    </p:spTree>
    <p:extLst>
      <p:ext uri="{BB962C8B-B14F-4D97-AF65-F5344CB8AC3E}">
        <p14:creationId xmlns:p14="http://schemas.microsoft.com/office/powerpoint/2010/main" val="1998587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2045E00-CD46-43CA-B1B6-86BD07715CCF}" type="datetimeFigureOut">
              <a:rPr lang="en-AU" smtClean="0"/>
              <a:t>2/12/2022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21C9A7B-4878-440A-A1C9-E630FC5EB86E}" type="slidenum">
              <a:rPr lang="en-AU" smtClean="0"/>
              <a:t>‹#›</a:t>
            </a:fld>
            <a:endParaRPr lang="en-AU"/>
          </a:p>
        </p:txBody>
      </p:sp>
    </p:spTree>
    <p:extLst>
      <p:ext uri="{BB962C8B-B14F-4D97-AF65-F5344CB8AC3E}">
        <p14:creationId xmlns:p14="http://schemas.microsoft.com/office/powerpoint/2010/main" val="33724979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p:cNvSpPr>
            <a:spLocks noGrp="1"/>
          </p:cNvSpPr>
          <p:nvPr>
            <p:ph type="dt" sz="half" idx="10"/>
          </p:nvPr>
        </p:nvSpPr>
        <p:spPr/>
        <p:txBody>
          <a:bodyPr/>
          <a:lstStyle/>
          <a:p>
            <a:fld id="{A2045E00-CD46-43CA-B1B6-86BD07715CCF}" type="datetimeFigureOut">
              <a:rPr lang="en-AU" smtClean="0"/>
              <a:t>2/12/2022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21C9A7B-4878-440A-A1C9-E630FC5EB86E}" type="slidenum">
              <a:rPr lang="en-AU" smtClean="0"/>
              <a:t>‹#›</a:t>
            </a:fld>
            <a:endParaRPr lang="en-AU"/>
          </a:p>
        </p:txBody>
      </p:sp>
    </p:spTree>
    <p:extLst>
      <p:ext uri="{BB962C8B-B14F-4D97-AF65-F5344CB8AC3E}">
        <p14:creationId xmlns:p14="http://schemas.microsoft.com/office/powerpoint/2010/main" val="29383536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p:cNvSpPr>
            <a:spLocks noGrp="1"/>
          </p:cNvSpPr>
          <p:nvPr>
            <p:ph type="dt" sz="half" idx="10"/>
          </p:nvPr>
        </p:nvSpPr>
        <p:spPr/>
        <p:txBody>
          <a:bodyPr/>
          <a:lstStyle/>
          <a:p>
            <a:fld id="{A2045E00-CD46-43CA-B1B6-86BD07715CCF}" type="datetimeFigureOut">
              <a:rPr lang="en-AU" smtClean="0"/>
              <a:t>2/12/2022</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621C9A7B-4878-440A-A1C9-E630FC5EB86E}" type="slidenum">
              <a:rPr lang="en-AU" smtClean="0"/>
              <a:t>‹#›</a:t>
            </a:fld>
            <a:endParaRPr lang="en-AU"/>
          </a:p>
        </p:txBody>
      </p:sp>
    </p:spTree>
    <p:extLst>
      <p:ext uri="{BB962C8B-B14F-4D97-AF65-F5344CB8AC3E}">
        <p14:creationId xmlns:p14="http://schemas.microsoft.com/office/powerpoint/2010/main" val="20034121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Date Placeholder 2"/>
          <p:cNvSpPr>
            <a:spLocks noGrp="1"/>
          </p:cNvSpPr>
          <p:nvPr>
            <p:ph type="dt" sz="half" idx="10"/>
          </p:nvPr>
        </p:nvSpPr>
        <p:spPr/>
        <p:txBody>
          <a:bodyPr/>
          <a:lstStyle/>
          <a:p>
            <a:fld id="{A2045E00-CD46-43CA-B1B6-86BD07715CCF}" type="datetimeFigureOut">
              <a:rPr lang="en-AU" smtClean="0"/>
              <a:t>2/12/2022</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621C9A7B-4878-440A-A1C9-E630FC5EB86E}" type="slidenum">
              <a:rPr lang="en-AU" smtClean="0"/>
              <a:t>‹#›</a:t>
            </a:fld>
            <a:endParaRPr lang="en-AU"/>
          </a:p>
        </p:txBody>
      </p:sp>
    </p:spTree>
    <p:extLst>
      <p:ext uri="{BB962C8B-B14F-4D97-AF65-F5344CB8AC3E}">
        <p14:creationId xmlns:p14="http://schemas.microsoft.com/office/powerpoint/2010/main" val="40208847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2045E00-CD46-43CA-B1B6-86BD07715CCF}" type="datetimeFigureOut">
              <a:rPr lang="en-AU" smtClean="0"/>
              <a:t>2/12/2022</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621C9A7B-4878-440A-A1C9-E630FC5EB86E}" type="slidenum">
              <a:rPr lang="en-AU" smtClean="0"/>
              <a:t>‹#›</a:t>
            </a:fld>
            <a:endParaRPr lang="en-AU"/>
          </a:p>
        </p:txBody>
      </p:sp>
    </p:spTree>
    <p:extLst>
      <p:ext uri="{BB962C8B-B14F-4D97-AF65-F5344CB8AC3E}">
        <p14:creationId xmlns:p14="http://schemas.microsoft.com/office/powerpoint/2010/main" val="1355483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2045E00-CD46-43CA-B1B6-86BD07715CCF}" type="datetimeFigureOut">
              <a:rPr lang="en-AU" smtClean="0"/>
              <a:t>2/12/2022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21C9A7B-4878-440A-A1C9-E630FC5EB86E}" type="slidenum">
              <a:rPr lang="en-AU" smtClean="0"/>
              <a:t>‹#›</a:t>
            </a:fld>
            <a:endParaRPr lang="en-AU"/>
          </a:p>
        </p:txBody>
      </p:sp>
    </p:spTree>
    <p:extLst>
      <p:ext uri="{BB962C8B-B14F-4D97-AF65-F5344CB8AC3E}">
        <p14:creationId xmlns:p14="http://schemas.microsoft.com/office/powerpoint/2010/main" val="9503530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2045E00-CD46-43CA-B1B6-86BD07715CCF}" type="datetimeFigureOut">
              <a:rPr lang="en-AU" smtClean="0"/>
              <a:t>2/12/2022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21C9A7B-4878-440A-A1C9-E630FC5EB86E}" type="slidenum">
              <a:rPr lang="en-AU" smtClean="0"/>
              <a:t>‹#›</a:t>
            </a:fld>
            <a:endParaRPr lang="en-AU"/>
          </a:p>
        </p:txBody>
      </p:sp>
    </p:spTree>
    <p:extLst>
      <p:ext uri="{BB962C8B-B14F-4D97-AF65-F5344CB8AC3E}">
        <p14:creationId xmlns:p14="http://schemas.microsoft.com/office/powerpoint/2010/main" val="314911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2045E00-CD46-43CA-B1B6-86BD07715CCF}" type="datetimeFigureOut">
              <a:rPr lang="en-AU" smtClean="0"/>
              <a:t>2/12/2022</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1C9A7B-4878-440A-A1C9-E630FC5EB86E}" type="slidenum">
              <a:rPr lang="en-AU" smtClean="0"/>
              <a:t>‹#›</a:t>
            </a:fld>
            <a:endParaRPr lang="en-AU"/>
          </a:p>
        </p:txBody>
      </p:sp>
    </p:spTree>
    <p:extLst>
      <p:ext uri="{BB962C8B-B14F-4D97-AF65-F5344CB8AC3E}">
        <p14:creationId xmlns:p14="http://schemas.microsoft.com/office/powerpoint/2010/main" val="16377220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image" Target="../media/image11.jpeg"/><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14.JPG"/><Relationship Id="rId4" Type="http://schemas.openxmlformats.org/officeDocument/2006/relationships/image" Target="../media/image13.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jpeg"/><Relationship Id="rId4" Type="http://schemas.openxmlformats.org/officeDocument/2006/relationships/image" Target="../media/image2.jpeg"/></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30C871F-9206-40C4-89D9-718384F1DBA7}"/>
              </a:ext>
            </a:extLst>
          </p:cNvPr>
          <p:cNvSpPr/>
          <p:nvPr/>
        </p:nvSpPr>
        <p:spPr>
          <a:xfrm>
            <a:off x="899592" y="908720"/>
            <a:ext cx="7488832" cy="2708434"/>
          </a:xfrm>
          <a:prstGeom prst="rect">
            <a:avLst/>
          </a:prstGeom>
        </p:spPr>
        <p:txBody>
          <a:bodyPr wrap="square">
            <a:spAutoFit/>
          </a:bodyPr>
          <a:lstStyle/>
          <a:p>
            <a:pPr algn="ctr"/>
            <a:r>
              <a:rPr lang="en-AU" sz="2000" b="1" dirty="0">
                <a:solidFill>
                  <a:schemeClr val="tx2">
                    <a:lumMod val="60000"/>
                    <a:lumOff val="40000"/>
                  </a:schemeClr>
                </a:solidFill>
              </a:rPr>
              <a:t>FabWest, is a </a:t>
            </a:r>
            <a:r>
              <a:rPr lang="en-US" sz="2000" b="1" dirty="0">
                <a:solidFill>
                  <a:schemeClr val="tx2">
                    <a:lumMod val="60000"/>
                    <a:lumOff val="40000"/>
                  </a:schemeClr>
                </a:solidFill>
              </a:rPr>
              <a:t>multi-disciplinary design/engineering and fabrication company based in Welshpool , Western Australia</a:t>
            </a:r>
          </a:p>
          <a:p>
            <a:pPr algn="ctr"/>
            <a:endParaRPr lang="en-US" sz="2000" b="1" dirty="0">
              <a:solidFill>
                <a:schemeClr val="tx2">
                  <a:lumMod val="60000"/>
                  <a:lumOff val="40000"/>
                </a:schemeClr>
              </a:solidFill>
            </a:endParaRPr>
          </a:p>
          <a:p>
            <a:pPr algn="ctr"/>
            <a:r>
              <a:rPr lang="en-US" sz="1000" b="0" i="0" dirty="0">
                <a:solidFill>
                  <a:srgbClr val="231F20"/>
                </a:solidFill>
                <a:effectLst/>
                <a:latin typeface="Arial" panose="020B0604020202020204" pitchFamily="34" charset="0"/>
                <a:cs typeface="Arial" panose="020B0604020202020204" pitchFamily="34" charset="0"/>
              </a:rPr>
              <a:t>The guiding force in all that we do is our commitment to providing hands-on reliable customer service and quality metal and plastic components for a broad range of industries including Mining, Chemical Industry, Oil and Gas , Water Treatment, Agricultural Equipment, Material Handling, Construction Equipment, Renewable Energy &amp; more. </a:t>
            </a:r>
          </a:p>
          <a:p>
            <a:pPr algn="ctr"/>
            <a:endParaRPr lang="en-US" sz="1000" b="0" i="0" dirty="0">
              <a:solidFill>
                <a:srgbClr val="231F20"/>
              </a:solidFill>
              <a:effectLst/>
              <a:latin typeface="Arial" panose="020B0604020202020204" pitchFamily="34" charset="0"/>
              <a:cs typeface="Arial" panose="020B0604020202020204" pitchFamily="34" charset="0"/>
            </a:endParaRPr>
          </a:p>
          <a:p>
            <a:pPr algn="ctr"/>
            <a:r>
              <a:rPr lang="en-US" sz="1000" b="0" i="0" dirty="0">
                <a:solidFill>
                  <a:srgbClr val="231F20"/>
                </a:solidFill>
                <a:effectLst/>
                <a:latin typeface="Arial" panose="020B0604020202020204" pitchFamily="34" charset="0"/>
                <a:cs typeface="Arial" panose="020B0604020202020204" pitchFamily="34" charset="0"/>
              </a:rPr>
              <a:t>At our Welshpool location, you will find a team of experienced manufacturing professionals ready to provide value-added services including integrated project management, new product development, engineering collaboration, fabrication, welding and finishing. We have the machinery and the expertise to provide highly integrated, comprehensive manufacturing solutions.</a:t>
            </a:r>
          </a:p>
          <a:p>
            <a:pPr algn="ctr"/>
            <a:endParaRPr lang="en-US" sz="1000" b="0" i="0" dirty="0">
              <a:solidFill>
                <a:srgbClr val="231F20"/>
              </a:solidFill>
              <a:effectLst/>
              <a:latin typeface="Arial" panose="020B0604020202020204" pitchFamily="34" charset="0"/>
              <a:cs typeface="Arial" panose="020B0604020202020204" pitchFamily="34" charset="0"/>
            </a:endParaRPr>
          </a:p>
          <a:p>
            <a:pPr algn="ctr"/>
            <a:r>
              <a:rPr lang="en-US" sz="1000" b="0" i="0" dirty="0">
                <a:solidFill>
                  <a:srgbClr val="231F20"/>
                </a:solidFill>
                <a:effectLst/>
                <a:latin typeface="Arial" panose="020B0604020202020204" pitchFamily="34" charset="0"/>
                <a:cs typeface="Arial" panose="020B0604020202020204" pitchFamily="34" charset="0"/>
              </a:rPr>
              <a:t>With over 100 years of our combined experience and years of service in Metal and Plastic fabrication shops as well as </a:t>
            </a:r>
            <a:r>
              <a:rPr lang="en-US" sz="1000">
                <a:solidFill>
                  <a:srgbClr val="231F20"/>
                </a:solidFill>
                <a:latin typeface="Arial" panose="020B0604020202020204" pitchFamily="34" charset="0"/>
                <a:cs typeface="Arial" panose="020B0604020202020204" pitchFamily="34" charset="0"/>
              </a:rPr>
              <a:t>design offices </a:t>
            </a:r>
            <a:r>
              <a:rPr lang="en-US" sz="1000" b="0" i="0">
                <a:solidFill>
                  <a:srgbClr val="231F20"/>
                </a:solidFill>
                <a:effectLst/>
                <a:latin typeface="Arial" panose="020B0604020202020204" pitchFamily="34" charset="0"/>
                <a:cs typeface="Arial" panose="020B0604020202020204" pitchFamily="34" charset="0"/>
              </a:rPr>
              <a:t>, </a:t>
            </a:r>
            <a:r>
              <a:rPr lang="en-US" sz="1000" b="0" i="0" dirty="0">
                <a:solidFill>
                  <a:srgbClr val="231F20"/>
                </a:solidFill>
                <a:effectLst/>
                <a:latin typeface="Arial" panose="020B0604020202020204" pitchFamily="34" charset="0"/>
                <a:cs typeface="Arial" panose="020B0604020202020204" pitchFamily="34" charset="0"/>
              </a:rPr>
              <a:t>we are grateful to our customers who helped us get here. That gratitude is reflected in the work we do and it’s what drives us forward each day. We are proud of who we are and excited to share our future. </a:t>
            </a:r>
            <a:endParaRPr lang="en-AU" sz="1000" b="1" dirty="0">
              <a:solidFill>
                <a:schemeClr val="tx2">
                  <a:lumMod val="60000"/>
                  <a:lumOff val="4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9138010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2D079EDD-AFAF-43F6-B7BE-46128DA29E77}"/>
              </a:ext>
            </a:extLst>
          </p:cNvPr>
          <p:cNvSpPr txBox="1"/>
          <p:nvPr/>
        </p:nvSpPr>
        <p:spPr>
          <a:xfrm>
            <a:off x="899592" y="1340768"/>
            <a:ext cx="7704856" cy="1200329"/>
          </a:xfrm>
          <a:prstGeom prst="rect">
            <a:avLst/>
          </a:prstGeom>
          <a:noFill/>
        </p:spPr>
        <p:txBody>
          <a:bodyPr wrap="square" rtlCol="0">
            <a:spAutoFit/>
          </a:bodyPr>
          <a:lstStyle/>
          <a:p>
            <a:r>
              <a:rPr lang="en-AU" b="1" dirty="0">
                <a:solidFill>
                  <a:schemeClr val="tx2">
                    <a:lumMod val="60000"/>
                    <a:lumOff val="40000"/>
                  </a:schemeClr>
                </a:solidFill>
              </a:rPr>
              <a:t>Onsite Services</a:t>
            </a:r>
          </a:p>
          <a:p>
            <a:r>
              <a:rPr lang="en-AU" dirty="0"/>
              <a:t>We offer a wide range of on-site services such as: Electrofusion, butt fusion, extrusion welding as well as solvent cement joining according to clients’ requirements. </a:t>
            </a:r>
          </a:p>
        </p:txBody>
      </p:sp>
      <p:pic>
        <p:nvPicPr>
          <p:cNvPr id="6" name="Picture 5">
            <a:extLst>
              <a:ext uri="{FF2B5EF4-FFF2-40B4-BE49-F238E27FC236}">
                <a16:creationId xmlns:a16="http://schemas.microsoft.com/office/drawing/2014/main" id="{AFA1808F-ACD7-44A3-911A-914F1C77B92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31924" y="3083659"/>
            <a:ext cx="3082950" cy="1180543"/>
          </a:xfrm>
          <a:prstGeom prst="rect">
            <a:avLst/>
          </a:prstGeom>
        </p:spPr>
      </p:pic>
      <p:pic>
        <p:nvPicPr>
          <p:cNvPr id="8" name="Picture 7">
            <a:extLst>
              <a:ext uri="{FF2B5EF4-FFF2-40B4-BE49-F238E27FC236}">
                <a16:creationId xmlns:a16="http://schemas.microsoft.com/office/drawing/2014/main" id="{ECC5530E-90AB-4C73-A495-9C3E40741A6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27984" y="3938631"/>
            <a:ext cx="4032448" cy="2504678"/>
          </a:xfrm>
          <a:prstGeom prst="rect">
            <a:avLst/>
          </a:prstGeom>
        </p:spPr>
      </p:pic>
    </p:spTree>
    <p:extLst>
      <p:ext uri="{BB962C8B-B14F-4D97-AF65-F5344CB8AC3E}">
        <p14:creationId xmlns:p14="http://schemas.microsoft.com/office/powerpoint/2010/main" val="36857943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27584" y="1213718"/>
            <a:ext cx="7632848" cy="1323439"/>
          </a:xfrm>
          <a:prstGeom prst="rect">
            <a:avLst/>
          </a:prstGeom>
          <a:noFill/>
        </p:spPr>
        <p:txBody>
          <a:bodyPr wrap="square" rtlCol="0">
            <a:spAutoFit/>
          </a:bodyPr>
          <a:lstStyle/>
          <a:p>
            <a:pPr fontAlgn="base"/>
            <a:r>
              <a:rPr lang="en-AU" sz="2000" b="1" dirty="0">
                <a:solidFill>
                  <a:schemeClr val="tx2">
                    <a:lumMod val="60000"/>
                    <a:lumOff val="40000"/>
                  </a:schemeClr>
                </a:solidFill>
                <a:latin typeface="RobotoMedium"/>
              </a:rPr>
              <a:t>Steel Pipe Fabrication</a:t>
            </a:r>
          </a:p>
          <a:p>
            <a:pPr fontAlgn="base"/>
            <a:r>
              <a:rPr lang="en-AU" sz="1200" dirty="0">
                <a:latin typeface="RobotoRegular"/>
              </a:rPr>
              <a:t>FabWest steel division manufactures in house a vast array of steel pipe components for our own pipeline applications or for external sale. From butt weld or flanged pipe fittings in equal and reduced tee’s, reducers, bends, all components are made and tested to your specifications and can include final coatings such as paint, hot dip galvanising, epoxy, or powder coating. Typically we manufacture to AS4041 however if you nominate a different specification we will review these requirements and manufacture in accordance.</a:t>
            </a:r>
            <a:endParaRPr lang="en-AU" sz="1200" b="0" i="0" dirty="0">
              <a:effectLst/>
              <a:latin typeface="RobotoRegular"/>
            </a:endParaRPr>
          </a:p>
        </p:txBody>
      </p:sp>
      <p:pic>
        <p:nvPicPr>
          <p:cNvPr id="5122" name="Picture 2" descr="D:\SW-Render\J1125- Pipe Spool- General Assembly.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7142" y="4797152"/>
            <a:ext cx="3033181" cy="1944030"/>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C:\Users\m.wieczorek\Desktop\pontoon\P1050246.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67142" y="2652175"/>
            <a:ext cx="3012770" cy="2144977"/>
          </a:xfrm>
          <a:prstGeom prst="rect">
            <a:avLst/>
          </a:prstGeom>
          <a:noFill/>
          <a:extLst>
            <a:ext uri="{909E8E84-426E-40DD-AFC4-6F175D3DCCD1}">
              <a14:hiddenFill xmlns:a14="http://schemas.microsoft.com/office/drawing/2010/main">
                <a:solidFill>
                  <a:srgbClr val="FFFFFF"/>
                </a:solidFill>
              </a14:hiddenFill>
            </a:ext>
          </a:extLst>
        </p:spPr>
      </p:pic>
      <p:pic>
        <p:nvPicPr>
          <p:cNvPr id="5125" name="Picture 5" descr="C:\Users\m.wieczorek\Desktop\Sales Catalogue\c.fee\Desktop\Sales resources\Steel Manifold.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79912" y="2708920"/>
            <a:ext cx="4353633" cy="3265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994920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55576" y="1556792"/>
            <a:ext cx="7632848" cy="1446550"/>
          </a:xfrm>
          <a:prstGeom prst="rect">
            <a:avLst/>
          </a:prstGeom>
          <a:noFill/>
        </p:spPr>
        <p:txBody>
          <a:bodyPr wrap="square" rtlCol="0">
            <a:spAutoFit/>
          </a:bodyPr>
          <a:lstStyle/>
          <a:p>
            <a:pPr fontAlgn="base"/>
            <a:r>
              <a:rPr lang="en-AU" sz="2000" b="1" dirty="0">
                <a:solidFill>
                  <a:schemeClr val="tx2">
                    <a:lumMod val="60000"/>
                    <a:lumOff val="40000"/>
                  </a:schemeClr>
                </a:solidFill>
                <a:latin typeface="RobotoMedium"/>
              </a:rPr>
              <a:t>Plastic PIPE SPOOLS</a:t>
            </a:r>
          </a:p>
          <a:p>
            <a:pPr fontAlgn="base"/>
            <a:endParaRPr lang="en-AU" sz="2000" b="1" dirty="0">
              <a:solidFill>
                <a:srgbClr val="C00000"/>
              </a:solidFill>
              <a:latin typeface="RobotoMedium"/>
            </a:endParaRPr>
          </a:p>
          <a:p>
            <a:r>
              <a:rPr lang="en-AU" sz="1600" dirty="0"/>
              <a:t>FabWest manufactures a range of pipe spools to customer’s requirements.</a:t>
            </a:r>
          </a:p>
          <a:p>
            <a:r>
              <a:rPr lang="en-AU" sz="1600" dirty="0"/>
              <a:t>Spools can be manufactured in most thermoplastics including PE, PP, PVDF, ECTFE and PVC. Material choice is dependent on operating conditions &amp; customer requirements.</a:t>
            </a:r>
          </a:p>
        </p:txBody>
      </p:sp>
    </p:spTree>
    <p:extLst>
      <p:ext uri="{BB962C8B-B14F-4D97-AF65-F5344CB8AC3E}">
        <p14:creationId xmlns:p14="http://schemas.microsoft.com/office/powerpoint/2010/main" val="39279236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55576" y="1528819"/>
            <a:ext cx="7632848" cy="1600438"/>
          </a:xfrm>
          <a:prstGeom prst="rect">
            <a:avLst/>
          </a:prstGeom>
          <a:noFill/>
        </p:spPr>
        <p:txBody>
          <a:bodyPr wrap="square" rtlCol="0">
            <a:spAutoFit/>
          </a:bodyPr>
          <a:lstStyle/>
          <a:p>
            <a:pPr fontAlgn="base"/>
            <a:r>
              <a:rPr lang="en-AU" sz="2000" b="1" dirty="0">
                <a:solidFill>
                  <a:schemeClr val="tx2">
                    <a:lumMod val="60000"/>
                    <a:lumOff val="40000"/>
                  </a:schemeClr>
                </a:solidFill>
                <a:latin typeface="RobotoMedium"/>
              </a:rPr>
              <a:t>Pump Frames &amp; Covers</a:t>
            </a:r>
          </a:p>
          <a:p>
            <a:pPr fontAlgn="base"/>
            <a:endParaRPr lang="en-AU" sz="1400" dirty="0">
              <a:solidFill>
                <a:srgbClr val="6AAE08"/>
              </a:solidFill>
              <a:latin typeface="RobotoMedium"/>
            </a:endParaRPr>
          </a:p>
          <a:p>
            <a:pPr fontAlgn="base"/>
            <a:r>
              <a:rPr lang="en-AU" sz="1600" dirty="0">
                <a:latin typeface="RobotoRegular"/>
              </a:rPr>
              <a:t>FabWest can manufacture pump frames &amp; covers to your specification for many pumping applications. Whether it is trailer mounted, pontoon mounted skid mounted, semi-submersible or any special requirements we will manufacture and assemble all components for your pumping requirements.</a:t>
            </a:r>
          </a:p>
        </p:txBody>
      </p:sp>
      <p:pic>
        <p:nvPicPr>
          <p:cNvPr id="8194" name="Picture 2" descr="C:\Users\m.wieczorek\Desktop\Sales Catalogue\c.fee\Desktop\Sales resources\Pump Frame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63888" y="3313860"/>
            <a:ext cx="3126093" cy="2776617"/>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a:extLst>
              <a:ext uri="{FF2B5EF4-FFF2-40B4-BE49-F238E27FC236}">
                <a16:creationId xmlns:a16="http://schemas.microsoft.com/office/drawing/2014/main" id="{14EA7CF9-EFE8-4258-95FF-DFB206A052E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37986" y="3567796"/>
            <a:ext cx="2003344" cy="2522681"/>
          </a:xfrm>
          <a:prstGeom prst="rect">
            <a:avLst/>
          </a:prstGeom>
        </p:spPr>
      </p:pic>
      <p:pic>
        <p:nvPicPr>
          <p:cNvPr id="7" name="Picture 6">
            <a:extLst>
              <a:ext uri="{FF2B5EF4-FFF2-40B4-BE49-F238E27FC236}">
                <a16:creationId xmlns:a16="http://schemas.microsoft.com/office/drawing/2014/main" id="{F89E49F1-0A54-4E0E-826C-FD384168AE0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5536" y="3663314"/>
            <a:ext cx="3120347" cy="2448272"/>
          </a:xfrm>
          <a:prstGeom prst="rect">
            <a:avLst/>
          </a:prstGeom>
        </p:spPr>
      </p:pic>
    </p:spTree>
    <p:extLst>
      <p:ext uri="{BB962C8B-B14F-4D97-AF65-F5344CB8AC3E}">
        <p14:creationId xmlns:p14="http://schemas.microsoft.com/office/powerpoint/2010/main" val="780655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5B79B6-EA20-4878-9249-9C910E2A695A}"/>
              </a:ext>
            </a:extLst>
          </p:cNvPr>
          <p:cNvSpPr>
            <a:spLocks noGrp="1"/>
          </p:cNvSpPr>
          <p:nvPr>
            <p:ph type="ctrTitle"/>
          </p:nvPr>
        </p:nvSpPr>
        <p:spPr>
          <a:xfrm>
            <a:off x="786290" y="199894"/>
            <a:ext cx="7772400" cy="685326"/>
          </a:xfrm>
        </p:spPr>
        <p:txBody>
          <a:bodyPr>
            <a:normAutofit fontScale="90000"/>
          </a:bodyPr>
          <a:lstStyle/>
          <a:p>
            <a:r>
              <a:rPr lang="en-AU" b="1" dirty="0">
                <a:solidFill>
                  <a:schemeClr val="tx2">
                    <a:lumMod val="60000"/>
                    <a:lumOff val="40000"/>
                  </a:schemeClr>
                </a:solidFill>
                <a:effectLst>
                  <a:outerShdw blurRad="38100" dist="38100" dir="2700000" algn="tl">
                    <a:srgbClr val="000000">
                      <a:alpha val="43137"/>
                    </a:srgbClr>
                  </a:outerShdw>
                </a:effectLst>
              </a:rPr>
              <a:t>Mission Statement</a:t>
            </a:r>
          </a:p>
        </p:txBody>
      </p:sp>
      <p:sp>
        <p:nvSpPr>
          <p:cNvPr id="6" name="TextBox 5">
            <a:extLst>
              <a:ext uri="{FF2B5EF4-FFF2-40B4-BE49-F238E27FC236}">
                <a16:creationId xmlns:a16="http://schemas.microsoft.com/office/drawing/2014/main" id="{F066EE5D-12C9-0A79-CC1A-2BF769FC9A3A}"/>
              </a:ext>
            </a:extLst>
          </p:cNvPr>
          <p:cNvSpPr txBox="1"/>
          <p:nvPr/>
        </p:nvSpPr>
        <p:spPr>
          <a:xfrm>
            <a:off x="853460" y="2665630"/>
            <a:ext cx="7256552" cy="1015663"/>
          </a:xfrm>
          <a:prstGeom prst="rect">
            <a:avLst/>
          </a:prstGeom>
          <a:noFill/>
        </p:spPr>
        <p:txBody>
          <a:bodyPr wrap="square">
            <a:spAutoFit/>
          </a:bodyPr>
          <a:lstStyle/>
          <a:p>
            <a:pPr algn="ctr" latinLnBrk="0"/>
            <a:r>
              <a:rPr lang="en-AU" sz="1200" b="1" i="0" cap="all" dirty="0">
                <a:effectLst/>
                <a:latin typeface="Arial" panose="020B0604020202020204" pitchFamily="34" charset="0"/>
                <a:cs typeface="Arial" panose="020B0604020202020204" pitchFamily="34" charset="0"/>
              </a:rPr>
              <a:t>WHERE INNOVATION MEETS PRECISION</a:t>
            </a:r>
            <a:endParaRPr lang="en-AU" sz="1200" b="1" cap="all" dirty="0">
              <a:latin typeface="Arial" panose="020B0604020202020204" pitchFamily="34" charset="0"/>
              <a:cs typeface="Arial" panose="020B0604020202020204" pitchFamily="34" charset="0"/>
            </a:endParaRPr>
          </a:p>
          <a:p>
            <a:pPr algn="ctr" latinLnBrk="0"/>
            <a:r>
              <a:rPr lang="en-US" sz="1200" b="0" i="0" dirty="0">
                <a:effectLst/>
                <a:latin typeface="Arial" panose="020B0604020202020204" pitchFamily="34" charset="0"/>
                <a:cs typeface="Arial" panose="020B0604020202020204" pitchFamily="34" charset="0"/>
              </a:rPr>
              <a:t>The work we do at FabWest is cutting edge, but every project comes down to how our team handles your needs. That’s why your dedicated project team is with you every step of the way, focusing on your unique design ideas, budget, and schedule.</a:t>
            </a:r>
          </a:p>
          <a:p>
            <a:pPr algn="ctr" latinLnBrk="0"/>
            <a:r>
              <a:rPr lang="en-US" sz="1200" b="0" i="0" dirty="0">
                <a:effectLst/>
                <a:latin typeface="Arial" panose="020B0604020202020204" pitchFamily="34" charset="0"/>
                <a:cs typeface="Arial" panose="020B0604020202020204" pitchFamily="34" charset="0"/>
              </a:rPr>
              <a:t>Our turnkey fabrication services range from the design phase through to the very end of your project.</a:t>
            </a:r>
          </a:p>
        </p:txBody>
      </p:sp>
      <p:sp>
        <p:nvSpPr>
          <p:cNvPr id="9" name="TextBox 8">
            <a:extLst>
              <a:ext uri="{FF2B5EF4-FFF2-40B4-BE49-F238E27FC236}">
                <a16:creationId xmlns:a16="http://schemas.microsoft.com/office/drawing/2014/main" id="{8281900D-CF8D-6378-9E5D-CA7FACE3D703}"/>
              </a:ext>
            </a:extLst>
          </p:cNvPr>
          <p:cNvSpPr txBox="1"/>
          <p:nvPr/>
        </p:nvSpPr>
        <p:spPr>
          <a:xfrm>
            <a:off x="304800" y="850017"/>
            <a:ext cx="8136904" cy="1631216"/>
          </a:xfrm>
          <a:prstGeom prst="rect">
            <a:avLst/>
          </a:prstGeom>
          <a:noFill/>
        </p:spPr>
        <p:txBody>
          <a:bodyPr wrap="square">
            <a:spAutoFit/>
          </a:bodyPr>
          <a:lstStyle/>
          <a:p>
            <a:pPr algn="ctr"/>
            <a:r>
              <a:rPr lang="en-US" sz="1400" b="0" i="0" dirty="0">
                <a:solidFill>
                  <a:srgbClr val="0070C0"/>
                </a:solidFill>
                <a:effectLst/>
                <a:latin typeface="Raleway" pitchFamily="2" charset="0"/>
              </a:rPr>
              <a:t>From local outreach to environmental impact, our team is committed to bettering the communities we serve through our processes, practices, and actions.</a:t>
            </a:r>
          </a:p>
          <a:p>
            <a:pPr algn="ctr"/>
            <a:endParaRPr lang="en-US" sz="1200" b="0" i="0" dirty="0">
              <a:solidFill>
                <a:srgbClr val="0070C0"/>
              </a:solidFill>
              <a:effectLst/>
              <a:latin typeface="Raleway" pitchFamily="2" charset="0"/>
            </a:endParaRPr>
          </a:p>
          <a:p>
            <a:pPr algn="ctr" latinLnBrk="0"/>
            <a:r>
              <a:rPr lang="en-US" sz="1200" b="1" i="0" dirty="0">
                <a:solidFill>
                  <a:srgbClr val="000000"/>
                </a:solidFill>
                <a:effectLst/>
                <a:latin typeface="Arial" panose="020B0604020202020204" pitchFamily="34" charset="0"/>
                <a:cs typeface="Arial" panose="020B0604020202020204" pitchFamily="34" charset="0"/>
              </a:rPr>
              <a:t>FabWest Mission</a:t>
            </a:r>
            <a:endParaRPr lang="en-US" sz="1200" b="0" i="0" dirty="0">
              <a:solidFill>
                <a:srgbClr val="000000"/>
              </a:solidFill>
              <a:effectLst/>
              <a:latin typeface="Arial" panose="020B0604020202020204" pitchFamily="34" charset="0"/>
              <a:cs typeface="Arial" panose="020B0604020202020204" pitchFamily="34" charset="0"/>
            </a:endParaRPr>
          </a:p>
          <a:p>
            <a:pPr algn="ctr" latinLnBrk="0"/>
            <a:r>
              <a:rPr lang="en-US" sz="1200" b="0" i="0" dirty="0">
                <a:solidFill>
                  <a:srgbClr val="000000"/>
                </a:solidFill>
                <a:effectLst/>
                <a:latin typeface="Arial" panose="020B0604020202020204" pitchFamily="34" charset="0"/>
                <a:cs typeface="Arial" panose="020B0604020202020204" pitchFamily="34" charset="0"/>
              </a:rPr>
              <a:t>FabWest is committed to providing our customers with quality products, on-time and at competitive prices.</a:t>
            </a:r>
          </a:p>
          <a:p>
            <a:pPr algn="ctr" latinLnBrk="0"/>
            <a:r>
              <a:rPr lang="en-US" sz="1200" b="0" i="0" dirty="0">
                <a:solidFill>
                  <a:srgbClr val="000000"/>
                </a:solidFill>
                <a:effectLst/>
                <a:latin typeface="Arial" panose="020B0604020202020204" pitchFamily="34" charset="0"/>
                <a:cs typeface="Arial" panose="020B0604020202020204" pitchFamily="34" charset="0"/>
              </a:rPr>
              <a:t>FabWest will treat our employees, suppliers and customers in a fair and equitable manner.</a:t>
            </a:r>
          </a:p>
          <a:p>
            <a:pPr algn="ctr" latinLnBrk="0"/>
            <a:r>
              <a:rPr lang="en-US" sz="1200" b="0" i="0" dirty="0">
                <a:solidFill>
                  <a:srgbClr val="000000"/>
                </a:solidFill>
                <a:effectLst/>
                <a:latin typeface="Arial" panose="020B0604020202020204" pitchFamily="34" charset="0"/>
                <a:cs typeface="Arial" panose="020B0604020202020204" pitchFamily="34" charset="0"/>
              </a:rPr>
              <a:t>We will conduct our business based on high ethical standards, integrity and honesty, while creating a safe, challenging environment that promotes learning, teamwork and personal growth.</a:t>
            </a:r>
            <a:endParaRPr lang="en-AU" dirty="0">
              <a:solidFill>
                <a:srgbClr val="0070C0"/>
              </a:solidFill>
            </a:endParaRPr>
          </a:p>
        </p:txBody>
      </p:sp>
      <p:sp>
        <p:nvSpPr>
          <p:cNvPr id="11" name="TextBox 10">
            <a:extLst>
              <a:ext uri="{FF2B5EF4-FFF2-40B4-BE49-F238E27FC236}">
                <a16:creationId xmlns:a16="http://schemas.microsoft.com/office/drawing/2014/main" id="{52168E89-615C-FBAF-5D8B-F14CB569C7C5}"/>
              </a:ext>
            </a:extLst>
          </p:cNvPr>
          <p:cNvSpPr txBox="1"/>
          <p:nvPr/>
        </p:nvSpPr>
        <p:spPr>
          <a:xfrm>
            <a:off x="2339752" y="4317698"/>
            <a:ext cx="4572000" cy="276999"/>
          </a:xfrm>
          <a:prstGeom prst="rect">
            <a:avLst/>
          </a:prstGeom>
          <a:noFill/>
        </p:spPr>
        <p:txBody>
          <a:bodyPr wrap="square">
            <a:spAutoFit/>
          </a:bodyPr>
          <a:lstStyle/>
          <a:p>
            <a:pPr algn="ctr" latinLnBrk="0"/>
            <a:r>
              <a:rPr lang="en-US" sz="1200" b="1" i="0" cap="all" dirty="0">
                <a:effectLst/>
                <a:latin typeface="Raleway" pitchFamily="2" charset="0"/>
              </a:rPr>
              <a:t>THE TEAM AT FabWest REMAINS COMMITTED TO:</a:t>
            </a:r>
          </a:p>
        </p:txBody>
      </p:sp>
      <p:sp>
        <p:nvSpPr>
          <p:cNvPr id="13" name="Rectangle 3">
            <a:extLst>
              <a:ext uri="{FF2B5EF4-FFF2-40B4-BE49-F238E27FC236}">
                <a16:creationId xmlns:a16="http://schemas.microsoft.com/office/drawing/2014/main" id="{F8C39FE9-D250-E7BB-83A1-52760CEA160B}"/>
              </a:ext>
            </a:extLst>
          </p:cNvPr>
          <p:cNvSpPr>
            <a:spLocks noChangeArrowheads="1"/>
          </p:cNvSpPr>
          <p:nvPr/>
        </p:nvSpPr>
        <p:spPr bwMode="auto">
          <a:xfrm>
            <a:off x="1252993" y="4820827"/>
            <a:ext cx="1664905"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000" b="1" i="0" u="none" strike="noStrike" cap="none" normalizeH="0" baseline="0" dirty="0">
                <a:ln>
                  <a:noFill/>
                </a:ln>
                <a:effectLst/>
                <a:latin typeface="Raleway" pitchFamily="2" charset="0"/>
              </a:rPr>
              <a:t>THE GOLDEN RULE</a:t>
            </a:r>
          </a:p>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000" b="0" i="0" u="none" strike="noStrike" cap="none" normalizeH="0" baseline="0" dirty="0">
                <a:ln>
                  <a:noFill/>
                </a:ln>
                <a:effectLst/>
                <a:latin typeface="Raleway" pitchFamily="2" charset="0"/>
              </a:rPr>
              <a:t>Many say it, but we live by it. From clients to staff, everyone at FabWest leads by treating others how they would like to be treated, with dignity and respect.</a:t>
            </a:r>
            <a:endParaRPr kumimoji="0" lang="en-US" altLang="en-US" sz="1000" b="0" i="0" u="none" strike="noStrike" cap="none" normalizeH="0" baseline="0" dirty="0">
              <a:ln>
                <a:noFill/>
              </a:ln>
              <a:effectLst/>
            </a:endParaRPr>
          </a:p>
        </p:txBody>
      </p:sp>
      <p:sp>
        <p:nvSpPr>
          <p:cNvPr id="17" name="TextBox 16">
            <a:extLst>
              <a:ext uri="{FF2B5EF4-FFF2-40B4-BE49-F238E27FC236}">
                <a16:creationId xmlns:a16="http://schemas.microsoft.com/office/drawing/2014/main" id="{4684092C-F365-09A2-055F-AAC40DA6916B}"/>
              </a:ext>
            </a:extLst>
          </p:cNvPr>
          <p:cNvSpPr txBox="1"/>
          <p:nvPr/>
        </p:nvSpPr>
        <p:spPr>
          <a:xfrm>
            <a:off x="3548238" y="4820827"/>
            <a:ext cx="2114108" cy="1477328"/>
          </a:xfrm>
          <a:prstGeom prst="rect">
            <a:avLst/>
          </a:prstGeom>
          <a:noFill/>
        </p:spPr>
        <p:txBody>
          <a:bodyPr wrap="square">
            <a:spAutoFit/>
          </a:bodyPr>
          <a:lstStyle/>
          <a:p>
            <a:pPr algn="ctr" eaLnBrk="0" fontAlgn="base" hangingPunct="0">
              <a:spcBef>
                <a:spcPct val="0"/>
              </a:spcBef>
              <a:spcAft>
                <a:spcPct val="0"/>
              </a:spcAft>
            </a:pPr>
            <a:r>
              <a:rPr lang="en-US" sz="1000" b="1" dirty="0">
                <a:latin typeface="Raleway" pitchFamily="2" charset="0"/>
              </a:rPr>
              <a:t>QUALITY AND PRECISION</a:t>
            </a:r>
          </a:p>
          <a:p>
            <a:pPr algn="ctr"/>
            <a:r>
              <a:rPr lang="en-US" sz="1000" b="0" i="0" dirty="0">
                <a:effectLst/>
                <a:latin typeface="Raleway" pitchFamily="2" charset="0"/>
              </a:rPr>
              <a:t>The projects that FabWest contributes to are largely dependent on the quality and precision of the fabrication work that we do. Regardless of how big or small the scale of the project is, our team delivers quality every single time.</a:t>
            </a:r>
            <a:endParaRPr lang="en-AU" sz="1000" dirty="0"/>
          </a:p>
        </p:txBody>
      </p:sp>
      <p:sp>
        <p:nvSpPr>
          <p:cNvPr id="19" name="TextBox 18">
            <a:extLst>
              <a:ext uri="{FF2B5EF4-FFF2-40B4-BE49-F238E27FC236}">
                <a16:creationId xmlns:a16="http://schemas.microsoft.com/office/drawing/2014/main" id="{A9330133-C658-EB86-91AD-7829AC731319}"/>
              </a:ext>
            </a:extLst>
          </p:cNvPr>
          <p:cNvSpPr txBox="1"/>
          <p:nvPr/>
        </p:nvSpPr>
        <p:spPr>
          <a:xfrm>
            <a:off x="6156176" y="4805424"/>
            <a:ext cx="2222022" cy="1477328"/>
          </a:xfrm>
          <a:prstGeom prst="rect">
            <a:avLst/>
          </a:prstGeom>
          <a:noFill/>
        </p:spPr>
        <p:txBody>
          <a:bodyPr wrap="square">
            <a:spAutoFit/>
          </a:bodyPr>
          <a:lstStyle/>
          <a:p>
            <a:pPr algn="ctr" eaLnBrk="0" fontAlgn="base" hangingPunct="0">
              <a:spcBef>
                <a:spcPct val="0"/>
              </a:spcBef>
              <a:spcAft>
                <a:spcPct val="0"/>
              </a:spcAft>
            </a:pPr>
            <a:r>
              <a:rPr lang="en-AU" sz="1000" b="1" dirty="0">
                <a:latin typeface="Raleway" pitchFamily="2" charset="0"/>
              </a:rPr>
              <a:t>UNBEATABLE SUPPORT</a:t>
            </a:r>
          </a:p>
          <a:p>
            <a:pPr algn="ctr" eaLnBrk="0" fontAlgn="base" hangingPunct="0">
              <a:spcBef>
                <a:spcPct val="0"/>
              </a:spcBef>
              <a:spcAft>
                <a:spcPct val="0"/>
              </a:spcAft>
            </a:pPr>
            <a:r>
              <a:rPr lang="en-US" sz="1000" b="0" i="0" dirty="0">
                <a:effectLst/>
                <a:latin typeface="Raleway" pitchFamily="2" charset="0"/>
              </a:rPr>
              <a:t>We take customer support seriously, making it our mission to always be upfront with our capabilities, pricing, and timelines. When you have questions or concerns, your dedicated project team is there to offer guidance and provide answers.</a:t>
            </a:r>
            <a:endParaRPr lang="en-AU" sz="1000" b="1" dirty="0">
              <a:latin typeface="Raleway" pitchFamily="2" charset="0"/>
            </a:endParaRPr>
          </a:p>
        </p:txBody>
      </p:sp>
    </p:spTree>
    <p:extLst>
      <p:ext uri="{BB962C8B-B14F-4D97-AF65-F5344CB8AC3E}">
        <p14:creationId xmlns:p14="http://schemas.microsoft.com/office/powerpoint/2010/main" val="27801349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5B79B6-EA20-4878-9249-9C910E2A695A}"/>
              </a:ext>
            </a:extLst>
          </p:cNvPr>
          <p:cNvSpPr>
            <a:spLocks noGrp="1"/>
          </p:cNvSpPr>
          <p:nvPr>
            <p:ph type="ctrTitle"/>
          </p:nvPr>
        </p:nvSpPr>
        <p:spPr>
          <a:xfrm>
            <a:off x="611560" y="188640"/>
            <a:ext cx="7772400" cy="864096"/>
          </a:xfrm>
        </p:spPr>
        <p:txBody>
          <a:bodyPr>
            <a:normAutofit fontScale="90000"/>
          </a:bodyPr>
          <a:lstStyle/>
          <a:p>
            <a:r>
              <a:rPr lang="en-AU" b="1" dirty="0">
                <a:solidFill>
                  <a:schemeClr val="tx2">
                    <a:lumMod val="60000"/>
                    <a:lumOff val="40000"/>
                  </a:schemeClr>
                </a:solidFill>
                <a:effectLst>
                  <a:outerShdw blurRad="38100" dist="38100" dir="2700000" algn="tl">
                    <a:srgbClr val="000000">
                      <a:alpha val="43137"/>
                    </a:srgbClr>
                  </a:outerShdw>
                </a:effectLst>
              </a:rPr>
              <a:t>OUR COMMITMENTS TO YOU</a:t>
            </a:r>
            <a:br>
              <a:rPr lang="en-AU" b="1" dirty="0">
                <a:solidFill>
                  <a:schemeClr val="tx2">
                    <a:lumMod val="60000"/>
                    <a:lumOff val="40000"/>
                  </a:schemeClr>
                </a:solidFill>
                <a:effectLst>
                  <a:outerShdw blurRad="38100" dist="38100" dir="2700000" algn="tl">
                    <a:srgbClr val="000000">
                      <a:alpha val="43137"/>
                    </a:srgbClr>
                  </a:outerShdw>
                </a:effectLst>
              </a:rPr>
            </a:br>
            <a:r>
              <a:rPr lang="en-US" sz="2200" b="1" dirty="0">
                <a:solidFill>
                  <a:schemeClr val="tx2">
                    <a:lumMod val="60000"/>
                    <a:lumOff val="40000"/>
                  </a:schemeClr>
                </a:solidFill>
                <a:effectLst>
                  <a:outerShdw blurRad="38100" dist="38100" dir="2700000" algn="tl">
                    <a:srgbClr val="000000">
                      <a:alpha val="43137"/>
                    </a:srgbClr>
                  </a:outerShdw>
                </a:effectLst>
              </a:rPr>
              <a:t>With every job we take on, FabWest promises to deliver</a:t>
            </a:r>
            <a:endParaRPr lang="en-AU" sz="2200" b="1" dirty="0">
              <a:solidFill>
                <a:schemeClr val="tx2">
                  <a:lumMod val="60000"/>
                  <a:lumOff val="40000"/>
                </a:schemeClr>
              </a:solidFill>
              <a:effectLst>
                <a:outerShdw blurRad="38100" dist="38100" dir="2700000" algn="tl">
                  <a:srgbClr val="000000">
                    <a:alpha val="43137"/>
                  </a:srgbClr>
                </a:outerShdw>
              </a:effectLst>
            </a:endParaRPr>
          </a:p>
        </p:txBody>
      </p:sp>
      <p:sp>
        <p:nvSpPr>
          <p:cNvPr id="5" name="TextBox 4">
            <a:extLst>
              <a:ext uri="{FF2B5EF4-FFF2-40B4-BE49-F238E27FC236}">
                <a16:creationId xmlns:a16="http://schemas.microsoft.com/office/drawing/2014/main" id="{D7B6A899-4C55-9786-AF5C-171A93C58052}"/>
              </a:ext>
            </a:extLst>
          </p:cNvPr>
          <p:cNvSpPr txBox="1"/>
          <p:nvPr/>
        </p:nvSpPr>
        <p:spPr>
          <a:xfrm>
            <a:off x="927361" y="1288147"/>
            <a:ext cx="7140798" cy="1015663"/>
          </a:xfrm>
          <a:prstGeom prst="rect">
            <a:avLst/>
          </a:prstGeom>
          <a:noFill/>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dirty="0">
                <a:ln>
                  <a:noFill/>
                </a:ln>
                <a:solidFill>
                  <a:srgbClr val="335D7D"/>
                </a:solidFill>
                <a:effectLst/>
                <a:latin typeface="Arial" panose="020B0604020202020204" pitchFamily="34" charset="0"/>
                <a:cs typeface="Arial" panose="020B0604020202020204" pitchFamily="34" charset="0"/>
              </a:rPr>
              <a:t>QUALITY</a:t>
            </a:r>
          </a:p>
          <a:p>
            <a:pPr algn="ctr" eaLnBrk="0" fontAlgn="base" hangingPunct="0">
              <a:spcBef>
                <a:spcPct val="0"/>
              </a:spcBef>
              <a:spcAft>
                <a:spcPct val="0"/>
              </a:spcAft>
            </a:pPr>
            <a:r>
              <a:rPr kumimoji="0" lang="en-US" altLang="en-US" sz="1200" b="0" i="0" u="none" strike="noStrike" cap="none" normalizeH="0" baseline="0" dirty="0">
                <a:ln>
                  <a:noFill/>
                </a:ln>
                <a:solidFill>
                  <a:srgbClr val="335D7D"/>
                </a:solidFill>
                <a:effectLst/>
                <a:latin typeface="Arial" panose="020B0604020202020204" pitchFamily="34" charset="0"/>
                <a:cs typeface="Arial" panose="020B0604020202020204" pitchFamily="34" charset="0"/>
              </a:rPr>
              <a:t>We understand the level of precision required to seamlessly carry out fabrication projects, so our processes are designed to guarantee the highest level of quality on every job.</a:t>
            </a:r>
            <a:endPar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endParaRPr kumimoji="0" lang="en-US" altLang="en-US" sz="1800" b="1" i="0" u="none" strike="noStrike" cap="none" normalizeH="0" baseline="0" dirty="0">
              <a:ln>
                <a:noFill/>
              </a:ln>
              <a:solidFill>
                <a:srgbClr val="335D7D"/>
              </a:solidFill>
              <a:effectLst/>
              <a:latin typeface="Raleway" pitchFamily="2" charset="0"/>
            </a:endParaRPr>
          </a:p>
        </p:txBody>
      </p:sp>
      <p:sp>
        <p:nvSpPr>
          <p:cNvPr id="8" name="TextBox 7">
            <a:extLst>
              <a:ext uri="{FF2B5EF4-FFF2-40B4-BE49-F238E27FC236}">
                <a16:creationId xmlns:a16="http://schemas.microsoft.com/office/drawing/2014/main" id="{0BAF14AB-E52C-D82E-DF9C-981D331943CA}"/>
              </a:ext>
            </a:extLst>
          </p:cNvPr>
          <p:cNvSpPr txBox="1"/>
          <p:nvPr/>
        </p:nvSpPr>
        <p:spPr>
          <a:xfrm>
            <a:off x="927361" y="2303810"/>
            <a:ext cx="7140798" cy="738664"/>
          </a:xfrm>
          <a:prstGeom prst="rect">
            <a:avLst/>
          </a:prstGeom>
          <a:noFill/>
        </p:spPr>
        <p:txBody>
          <a:bodyPr wrap="square">
            <a:spAutoFit/>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1800" b="1" i="0" u="none" strike="noStrike" cap="none" normalizeH="0" baseline="0" dirty="0">
                <a:ln>
                  <a:noFill/>
                </a:ln>
                <a:solidFill>
                  <a:srgbClr val="335D7D"/>
                </a:solidFill>
                <a:effectLst/>
                <a:latin typeface="Arial" panose="020B0604020202020204" pitchFamily="34" charset="0"/>
                <a:cs typeface="Arial" panose="020B0604020202020204" pitchFamily="34" charset="0"/>
              </a:rPr>
              <a:t>TRANSPARENCY</a:t>
            </a:r>
          </a:p>
          <a:p>
            <a:pPr algn="ctr" eaLnBrk="0" fontAlgn="base" hangingPunct="0">
              <a:spcBef>
                <a:spcPct val="0"/>
              </a:spcBef>
              <a:spcAft>
                <a:spcPct val="0"/>
              </a:spcAft>
            </a:pPr>
            <a:r>
              <a:rPr kumimoji="0" lang="en-US" altLang="en-US" sz="1200" b="0" i="0" u="none" strike="noStrike" cap="none" normalizeH="0" baseline="0" dirty="0">
                <a:ln>
                  <a:noFill/>
                </a:ln>
                <a:solidFill>
                  <a:srgbClr val="335D7D"/>
                </a:solidFill>
                <a:effectLst/>
                <a:latin typeface="Arial" panose="020B0604020202020204" pitchFamily="34" charset="0"/>
                <a:cs typeface="Arial" panose="020B0604020202020204" pitchFamily="34" charset="0"/>
              </a:rPr>
              <a:t>From initial budget estimates to the end of construction, our team is dedicated to transparency throughout the entire process, so you always know where your project stands.</a:t>
            </a:r>
            <a:endParaRPr kumimoji="0" lang="en-US" altLang="en-US" sz="1200" b="0" i="0" u="none" strike="noStrike" cap="none" normalizeH="0" baseline="0" dirty="0">
              <a:ln>
                <a:noFill/>
              </a:ln>
              <a:solidFill>
                <a:srgbClr val="000000"/>
              </a:solidFill>
              <a:effectLst/>
              <a:latin typeface="Arial" panose="020B0604020202020204" pitchFamily="34" charset="0"/>
              <a:cs typeface="Arial" panose="020B0604020202020204" pitchFamily="34" charset="0"/>
            </a:endParaRPr>
          </a:p>
        </p:txBody>
      </p:sp>
      <p:sp>
        <p:nvSpPr>
          <p:cNvPr id="10" name="TextBox 9">
            <a:extLst>
              <a:ext uri="{FF2B5EF4-FFF2-40B4-BE49-F238E27FC236}">
                <a16:creationId xmlns:a16="http://schemas.microsoft.com/office/drawing/2014/main" id="{F1133F9C-A0C9-A8AE-BBED-62BA7511F57C}"/>
              </a:ext>
            </a:extLst>
          </p:cNvPr>
          <p:cNvSpPr txBox="1"/>
          <p:nvPr/>
        </p:nvSpPr>
        <p:spPr>
          <a:xfrm>
            <a:off x="1128770" y="3307695"/>
            <a:ext cx="6886460" cy="1015663"/>
          </a:xfrm>
          <a:prstGeom prst="rect">
            <a:avLst/>
          </a:prstGeom>
          <a:noFill/>
        </p:spPr>
        <p:txBody>
          <a:bodyPr wrap="square">
            <a:spAutoFit/>
          </a:bodyPr>
          <a:lstStyle/>
          <a:p>
            <a:pPr algn="ctr"/>
            <a:r>
              <a:rPr kumimoji="0" lang="en-US" altLang="en-US" sz="1800" b="1" i="0" u="none" strike="noStrike" cap="none" normalizeH="0" baseline="0" dirty="0">
                <a:ln>
                  <a:noFill/>
                </a:ln>
                <a:solidFill>
                  <a:srgbClr val="335D7D"/>
                </a:solidFill>
                <a:effectLst/>
                <a:latin typeface="Arial" panose="020B0604020202020204" pitchFamily="34" charset="0"/>
                <a:cs typeface="Arial" panose="020B0604020202020204" pitchFamily="34" charset="0"/>
              </a:rPr>
              <a:t>SUPPORT</a:t>
            </a:r>
          </a:p>
          <a:p>
            <a:pPr algn="ctr"/>
            <a:r>
              <a:rPr kumimoji="0" lang="en-US" altLang="en-US" sz="1200" b="0" i="0" u="none" strike="noStrike" cap="none" normalizeH="0" baseline="0" dirty="0">
                <a:ln>
                  <a:noFill/>
                </a:ln>
                <a:solidFill>
                  <a:srgbClr val="335D7D"/>
                </a:solidFill>
                <a:effectLst/>
                <a:latin typeface="Arial" panose="020B0604020202020204" pitchFamily="34" charset="0"/>
                <a:cs typeface="Arial" panose="020B0604020202020204" pitchFamily="34" charset="0"/>
              </a:rPr>
              <a:t>A dedicated project team, including some of our top executives, will guide you through your project. When you have questions or concerns, we’re right by your side.</a:t>
            </a:r>
            <a:endParaRPr kumimoji="0" lang="en-US" altLang="en-US" sz="1200" b="0" i="0" u="none" strike="noStrike" cap="none" normalizeH="0" baseline="0" dirty="0">
              <a:ln>
                <a:noFill/>
              </a:ln>
              <a:solidFill>
                <a:schemeClr val="tx1"/>
              </a:solidFill>
              <a:effectLst/>
              <a:latin typeface="Arial" panose="020B0604020202020204" pitchFamily="34" charset="0"/>
              <a:cs typeface="Arial" panose="020B0604020202020204" pitchFamily="34" charset="0"/>
            </a:endParaRPr>
          </a:p>
          <a:p>
            <a:pPr algn="ctr"/>
            <a:endParaRPr lang="en-AU" dirty="0"/>
          </a:p>
        </p:txBody>
      </p:sp>
    </p:spTree>
    <p:extLst>
      <p:ext uri="{BB962C8B-B14F-4D97-AF65-F5344CB8AC3E}">
        <p14:creationId xmlns:p14="http://schemas.microsoft.com/office/powerpoint/2010/main" val="22426729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79512" y="692696"/>
            <a:ext cx="8496944" cy="2924327"/>
          </a:xfrm>
          <a:prstGeom prst="rect">
            <a:avLst/>
          </a:prstGeom>
          <a:noFill/>
        </p:spPr>
        <p:txBody>
          <a:bodyPr wrap="square" rtlCol="0">
            <a:spAutoFit/>
          </a:bodyPr>
          <a:lstStyle/>
          <a:p>
            <a:pPr algn="ctr" fontAlgn="base"/>
            <a:r>
              <a:rPr lang="en-US" sz="1600" b="1" dirty="0">
                <a:solidFill>
                  <a:schemeClr val="tx2">
                    <a:lumMod val="60000"/>
                    <a:lumOff val="40000"/>
                  </a:schemeClr>
                </a:solidFill>
                <a:latin typeface="RobotoMedium"/>
              </a:rPr>
              <a:t>INNOVATIVE FABRICATION SERVICES FROM A TEAM YOU TRUST</a:t>
            </a:r>
          </a:p>
          <a:p>
            <a:pPr algn="ctr" fontAlgn="base"/>
            <a:endParaRPr lang="en-AU" sz="1600" b="1" dirty="0">
              <a:solidFill>
                <a:srgbClr val="FF0000"/>
              </a:solidFill>
              <a:latin typeface="RobotoMedium"/>
            </a:endParaRPr>
          </a:p>
          <a:p>
            <a:pPr algn="ctr">
              <a:lnSpc>
                <a:spcPct val="107000"/>
              </a:lnSpc>
              <a:spcAft>
                <a:spcPts val="800"/>
              </a:spcAft>
            </a:pPr>
            <a:r>
              <a:rPr lang="en-AU" sz="1400" dirty="0">
                <a:latin typeface="Arial" panose="020B0604020202020204" pitchFamily="34" charset="0"/>
                <a:cs typeface="Arial" panose="020B0604020202020204" pitchFamily="34" charset="0"/>
              </a:rPr>
              <a:t>FabWest operates steel and plastic fabrication facilities, </a:t>
            </a:r>
            <a:r>
              <a:rPr lang="en-US" sz="1400" dirty="0">
                <a:latin typeface="Arial" panose="020B0604020202020204" pitchFamily="34" charset="0"/>
                <a:cs typeface="Arial" panose="020B0604020202020204" pitchFamily="34" charset="0"/>
              </a:rPr>
              <a:t>utilizing the latest high-tech machinery and cutting-edge computer-driven processes to bring the pieces you need to life with the precision you rely on.</a:t>
            </a:r>
            <a:r>
              <a:rPr lang="en-AU" sz="1400" dirty="0">
                <a:latin typeface="Arial" panose="020B0604020202020204" pitchFamily="34" charset="0"/>
                <a:cs typeface="Arial" panose="020B0604020202020204" pitchFamily="34" charset="0"/>
              </a:rPr>
              <a:t> </a:t>
            </a:r>
          </a:p>
          <a:p>
            <a:pPr algn="ctr">
              <a:lnSpc>
                <a:spcPct val="107000"/>
              </a:lnSpc>
              <a:spcAft>
                <a:spcPts val="800"/>
              </a:spcAft>
            </a:pPr>
            <a:r>
              <a:rPr lang="en-AU" sz="1400" dirty="0">
                <a:latin typeface="Arial" panose="020B0604020202020204" pitchFamily="34" charset="0"/>
                <a:cs typeface="Arial" panose="020B0604020202020204" pitchFamily="34" charset="0"/>
              </a:rPr>
              <a:t>Our team of enthusiastic and highly skilled and qualified tradesmen put their craftmanship, knowledge, and passion into every piece that leaves our plants .</a:t>
            </a:r>
          </a:p>
          <a:p>
            <a:pPr algn="ctr">
              <a:lnSpc>
                <a:spcPct val="107000"/>
              </a:lnSpc>
              <a:spcAft>
                <a:spcPts val="800"/>
              </a:spcAft>
            </a:pPr>
            <a:r>
              <a:rPr lang="en-AU" sz="1400" dirty="0">
                <a:latin typeface="Arial" panose="020B0604020202020204" pitchFamily="34" charset="0"/>
                <a:cs typeface="Arial" panose="020B0604020202020204" pitchFamily="34" charset="0"/>
              </a:rPr>
              <a:t>We can fabricate almost any item from a huge range of mild steel, and stainless steel as well as variety of plastic materials. </a:t>
            </a:r>
            <a:r>
              <a:rPr lang="en-AU" sz="1400" dirty="0">
                <a:latin typeface="Arial" panose="020B0604020202020204" pitchFamily="34" charset="0"/>
                <a:ea typeface="Times New Roman" panose="02020603050405020304" pitchFamily="18" charset="0"/>
                <a:cs typeface="Arial" panose="020B0604020202020204" pitchFamily="34" charset="0"/>
              </a:rPr>
              <a:t>A</a:t>
            </a:r>
            <a:r>
              <a:rPr lang="en-AU" sz="1400" dirty="0">
                <a:latin typeface="Arial" panose="020B0604020202020204" pitchFamily="34" charset="0"/>
                <a:cs typeface="Arial" panose="020B0604020202020204" pitchFamily="34" charset="0"/>
              </a:rPr>
              <a:t>ll fabrication is performed and inspected under strict quality assurance program.</a:t>
            </a:r>
          </a:p>
          <a:p>
            <a:pPr algn="ctr" latinLnBrk="0"/>
            <a:r>
              <a:rPr lang="en-US" sz="1400" dirty="0">
                <a:latin typeface="Arial" panose="020B0604020202020204" pitchFamily="34" charset="0"/>
                <a:cs typeface="Arial" panose="020B0604020202020204" pitchFamily="34" charset="0"/>
              </a:rPr>
              <a:t>Our facilities include several pieces of innovative CNC equipment that utilize the latest industry technology,</a:t>
            </a:r>
            <a:endParaRPr lang="en-AU" sz="1400" dirty="0">
              <a:latin typeface="Arial" panose="020B0604020202020204" pitchFamily="34" charset="0"/>
              <a:cs typeface="Arial" panose="020B0604020202020204" pitchFamily="34" charset="0"/>
            </a:endParaRPr>
          </a:p>
          <a:p>
            <a:pPr algn="ctr">
              <a:lnSpc>
                <a:spcPct val="107000"/>
              </a:lnSpc>
              <a:spcAft>
                <a:spcPts val="800"/>
              </a:spcAft>
            </a:pPr>
            <a:endParaRPr lang="en-AU" sz="1400" b="0" i="0" dirty="0">
              <a:effectLst/>
              <a:latin typeface="RobotoRegular"/>
            </a:endParaRPr>
          </a:p>
        </p:txBody>
      </p:sp>
    </p:spTree>
    <p:extLst>
      <p:ext uri="{BB962C8B-B14F-4D97-AF65-F5344CB8AC3E}">
        <p14:creationId xmlns:p14="http://schemas.microsoft.com/office/powerpoint/2010/main" val="193143657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31540" y="404664"/>
            <a:ext cx="8280920" cy="3232103"/>
          </a:xfrm>
          <a:prstGeom prst="rect">
            <a:avLst/>
          </a:prstGeom>
          <a:noFill/>
        </p:spPr>
        <p:txBody>
          <a:bodyPr wrap="square" rtlCol="0">
            <a:spAutoFit/>
          </a:bodyPr>
          <a:lstStyle/>
          <a:p>
            <a:pPr algn="ctr" fontAlgn="base"/>
            <a:r>
              <a:rPr lang="en-AU" sz="2000" b="1" dirty="0">
                <a:solidFill>
                  <a:schemeClr val="tx2">
                    <a:lumMod val="60000"/>
                    <a:lumOff val="40000"/>
                  </a:schemeClr>
                </a:solidFill>
                <a:latin typeface="RobotoMedium"/>
              </a:rPr>
              <a:t>Computer Aided Design </a:t>
            </a:r>
          </a:p>
          <a:p>
            <a:pPr algn="ctr" fontAlgn="base"/>
            <a:endParaRPr lang="en-AU" sz="2000" b="1" dirty="0">
              <a:solidFill>
                <a:schemeClr val="tx2">
                  <a:lumMod val="60000"/>
                  <a:lumOff val="40000"/>
                </a:schemeClr>
              </a:solidFill>
              <a:latin typeface="RobotoMedium"/>
            </a:endParaRPr>
          </a:p>
          <a:p>
            <a:pPr algn="ctr" fontAlgn="base"/>
            <a:r>
              <a:rPr lang="en-US" sz="2000" b="1" dirty="0">
                <a:latin typeface="RobotoMedium"/>
              </a:rPr>
              <a:t>From beginning to end, FabWest provides unbeatable engineering support to ensure every project is a success.</a:t>
            </a:r>
          </a:p>
          <a:p>
            <a:pPr algn="ctr" fontAlgn="base"/>
            <a:endParaRPr lang="en-AU" sz="2000" b="1" dirty="0">
              <a:latin typeface="RobotoMedium"/>
            </a:endParaRPr>
          </a:p>
          <a:p>
            <a:pPr algn="ctr">
              <a:lnSpc>
                <a:spcPct val="107000"/>
              </a:lnSpc>
              <a:spcAft>
                <a:spcPts val="800"/>
              </a:spcAft>
            </a:pPr>
            <a:r>
              <a:rPr lang="en-US" sz="1400" b="0" i="0" dirty="0">
                <a:effectLst/>
                <a:latin typeface="RobotoRegular"/>
              </a:rPr>
              <a:t>One of the services that FabWest offers its customers is its ability to provide extensive 3D Computer </a:t>
            </a:r>
            <a:r>
              <a:rPr lang="en-US" sz="1400" dirty="0">
                <a:latin typeface="RobotoRegular"/>
              </a:rPr>
              <a:t>A</a:t>
            </a:r>
            <a:r>
              <a:rPr lang="en-US" sz="1400" b="0" i="0" dirty="0">
                <a:effectLst/>
                <a:latin typeface="RobotoRegular"/>
              </a:rPr>
              <a:t>ided </a:t>
            </a:r>
            <a:r>
              <a:rPr lang="en-US" sz="1400" dirty="0">
                <a:latin typeface="RobotoRegular"/>
              </a:rPr>
              <a:t>D</a:t>
            </a:r>
            <a:r>
              <a:rPr lang="en-US" sz="1400" b="0" i="0" dirty="0">
                <a:effectLst/>
                <a:latin typeface="RobotoRegular"/>
              </a:rPr>
              <a:t>esign. From templating/ concept to product design, FabWest team uses state-of-the-art SolidWorks 3D software to effectively model entire projects and produce detailed drawings of parts and assemblies for customer review. This allows for design issues to be resolved prior to manufacturing and minimizes the need for costly and time delaying rework. After designs are approved by customers, the project information is uploaded to the CNC router or a milling machine, allowing for production of accurate and consistently high-quality parts.</a:t>
            </a:r>
            <a:endParaRPr lang="en-AU" sz="1400" b="0" i="0" dirty="0">
              <a:effectLst/>
              <a:latin typeface="RobotoRegular"/>
            </a:endParaRPr>
          </a:p>
        </p:txBody>
      </p:sp>
      <p:pic>
        <p:nvPicPr>
          <p:cNvPr id="1030" name="Picture 6" descr="D:\Marius's Private\Marius CAD files\Aurora Algae\Stand\Platform with Hopper2.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6891" t="4260" r="15542"/>
          <a:stretch/>
        </p:blipFill>
        <p:spPr bwMode="auto">
          <a:xfrm>
            <a:off x="683568" y="4121849"/>
            <a:ext cx="2023431" cy="1894646"/>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D:\Marius's Private\Marius CAD files\Standard Tanks\1000L- Flat Top\Standard-1000L-with sight glass.JPG"/>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6636" r="14047"/>
          <a:stretch/>
        </p:blipFill>
        <p:spPr bwMode="auto">
          <a:xfrm>
            <a:off x="2771117" y="4121849"/>
            <a:ext cx="1964485" cy="2095969"/>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4" descr="D:\Marius's Private\Solidworks- Render\Mixing Tank with Baffles- WEB.jpg">
            <a:extLst>
              <a:ext uri="{FF2B5EF4-FFF2-40B4-BE49-F238E27FC236}">
                <a16:creationId xmlns:a16="http://schemas.microsoft.com/office/drawing/2014/main" id="{292D64B5-F441-D791-D686-58189FBBA0C8}"/>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020272" y="3954035"/>
            <a:ext cx="1494564" cy="2269017"/>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5" descr="D:\Marius's Private\Solidworks- Render\PW0234-3-000-Site layout1.JPG">
            <a:extLst>
              <a:ext uri="{FF2B5EF4-FFF2-40B4-BE49-F238E27FC236}">
                <a16:creationId xmlns:a16="http://schemas.microsoft.com/office/drawing/2014/main" id="{C6ECEA2E-242C-DDBA-944C-C517302A35B2}"/>
              </a:ext>
            </a:extLst>
          </p:cNvP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6176" r="22059"/>
          <a:stretch/>
        </p:blipFill>
        <p:spPr bwMode="auto">
          <a:xfrm>
            <a:off x="4735602" y="4069335"/>
            <a:ext cx="2232248" cy="21484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981876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11560" y="476672"/>
            <a:ext cx="7632848" cy="2230098"/>
          </a:xfrm>
          <a:prstGeom prst="rect">
            <a:avLst/>
          </a:prstGeom>
          <a:noFill/>
        </p:spPr>
        <p:txBody>
          <a:bodyPr wrap="square" rtlCol="0">
            <a:spAutoFit/>
          </a:bodyPr>
          <a:lstStyle/>
          <a:p>
            <a:pPr algn="ctr" fontAlgn="base"/>
            <a:r>
              <a:rPr lang="en-AU" sz="2000" b="1" dirty="0">
                <a:solidFill>
                  <a:schemeClr val="tx2">
                    <a:lumMod val="60000"/>
                    <a:lumOff val="40000"/>
                  </a:schemeClr>
                </a:solidFill>
                <a:latin typeface="RobotoMedium"/>
              </a:rPr>
              <a:t>Industrial Storage and Process Tanks</a:t>
            </a:r>
          </a:p>
          <a:p>
            <a:pPr algn="ctr" fontAlgn="base"/>
            <a:endParaRPr lang="en-AU" sz="2000" b="1" dirty="0">
              <a:solidFill>
                <a:srgbClr val="9A0815"/>
              </a:solidFill>
              <a:latin typeface="RobotoMedium"/>
            </a:endParaRPr>
          </a:p>
          <a:p>
            <a:pPr algn="ctr" fontAlgn="base"/>
            <a:r>
              <a:rPr lang="en-AU" sz="1100" dirty="0">
                <a:latin typeface="Arial" panose="020B0604020202020204" pitchFamily="34" charset="0"/>
                <a:cs typeface="Arial" panose="020B0604020202020204" pitchFamily="34" charset="0"/>
              </a:rPr>
              <a:t>FabWest plastic tanks manufactured out of HDPE sheet, Polypropylene (PP) sheet, Polyvinylchloride (PVC) or other plastics provide long term, corrosion free environment ideal for a diverse range of applications. This incorporates bulk holding purposes to store potable water, chemical, waste and effluent applications. With tanks manufactured from high density polyethylene (HDPE) with carbon black in the resin, which is a UV stabiliser allows HDPE tanks to be used in an exposed environment and/ or in a buried application. With custom fabrication we can supply and fit a wide range of various components such as inlet &amp; outlet, flanges, threaded fittings, valves &amp; taps, inspection ports, level indicators, sight glasses, anchor points, and baffles.</a:t>
            </a:r>
          </a:p>
          <a:p>
            <a:pPr algn="ctr" fontAlgn="base"/>
            <a:endParaRPr lang="en-AU" sz="1100" dirty="0">
              <a:latin typeface="Arial" panose="020B0604020202020204" pitchFamily="34" charset="0"/>
              <a:cs typeface="Arial" panose="020B0604020202020204" pitchFamily="34" charset="0"/>
            </a:endParaRPr>
          </a:p>
          <a:p>
            <a:pPr lvl="0" algn="ctr">
              <a:lnSpc>
                <a:spcPct val="107000"/>
              </a:lnSpc>
              <a:spcAft>
                <a:spcPts val="800"/>
              </a:spcAft>
            </a:pPr>
            <a:r>
              <a:rPr lang="en-AU" sz="1100" b="1" u="sng" dirty="0">
                <a:solidFill>
                  <a:prstClr val="black"/>
                </a:solidFill>
                <a:latin typeface="Arial" panose="020B0604020202020204" pitchFamily="34" charset="0"/>
                <a:cs typeface="Arial" panose="020B0604020202020204" pitchFamily="34" charset="0"/>
              </a:rPr>
              <a:t>All our tanks are custom designed, fully fabricated to the highest standards offering up to 25 Years Design Life.</a:t>
            </a:r>
            <a:endParaRPr lang="en-AU" sz="1100" dirty="0">
              <a:solidFill>
                <a:prstClr val="black"/>
              </a:solidFill>
              <a:latin typeface="Arial" panose="020B0604020202020204" pitchFamily="34" charset="0"/>
              <a:cs typeface="Arial" panose="020B0604020202020204" pitchFamily="34" charset="0"/>
            </a:endParaRPr>
          </a:p>
        </p:txBody>
      </p:sp>
      <p:pic>
        <p:nvPicPr>
          <p:cNvPr id="3076" name="Picture 4" descr="D:\Marius's Private\Solidworks- Render\Mixing Tank with Baffles- WEB.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55576" y="2924944"/>
            <a:ext cx="1926612" cy="2924944"/>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7" descr="D:\Marius's Private\Marius CAD files\Standard Tanks\1000L- Flat Top\Standard-1000L-with sight glass.JPG">
            <a:extLst>
              <a:ext uri="{FF2B5EF4-FFF2-40B4-BE49-F238E27FC236}">
                <a16:creationId xmlns:a16="http://schemas.microsoft.com/office/drawing/2014/main" id="{920E1D12-B1D7-9E87-B817-A0044B1478D3}"/>
              </a:ext>
            </a:extLst>
          </p:cNvPr>
          <p:cNvPicPr>
            <a:picLocks noChangeAspect="1" noChangeArrowheads="1"/>
          </p:cNvPicPr>
          <p:nvPr/>
        </p:nvPicPr>
        <p:blipFill rotWithShape="1">
          <a:blip r:embed="rId4" cstate="print">
            <a:extLst>
              <a:ext uri="{28A0092B-C50C-407E-A947-70E740481C1C}">
                <a14:useLocalDpi xmlns:a14="http://schemas.microsoft.com/office/drawing/2010/main" val="0"/>
              </a:ext>
            </a:extLst>
          </a:blip>
          <a:srcRect l="16636" r="14047"/>
          <a:stretch/>
        </p:blipFill>
        <p:spPr bwMode="auto">
          <a:xfrm>
            <a:off x="2713814" y="3065033"/>
            <a:ext cx="2582922" cy="2755798"/>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5" descr="D:\Marius's Private\Solidworks- Render\PW0234-3-000-Site layout1.JPG">
            <a:extLst>
              <a:ext uri="{FF2B5EF4-FFF2-40B4-BE49-F238E27FC236}">
                <a16:creationId xmlns:a16="http://schemas.microsoft.com/office/drawing/2014/main" id="{81DF4FEE-34D9-55FB-63B2-7188DBAE6E5E}"/>
              </a:ext>
            </a:extLst>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6176" r="22059"/>
          <a:stretch/>
        </p:blipFill>
        <p:spPr bwMode="auto">
          <a:xfrm>
            <a:off x="5436096" y="3065033"/>
            <a:ext cx="2863241" cy="27557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616788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611560" y="404664"/>
            <a:ext cx="7632848" cy="3205493"/>
          </a:xfrm>
          <a:prstGeom prst="rect">
            <a:avLst/>
          </a:prstGeom>
          <a:noFill/>
        </p:spPr>
        <p:txBody>
          <a:bodyPr wrap="square" rtlCol="0">
            <a:spAutoFit/>
          </a:bodyPr>
          <a:lstStyle/>
          <a:p>
            <a:pPr fontAlgn="base"/>
            <a:r>
              <a:rPr lang="en-AU" sz="2000" b="1" dirty="0">
                <a:solidFill>
                  <a:schemeClr val="tx2">
                    <a:lumMod val="60000"/>
                    <a:lumOff val="40000"/>
                  </a:schemeClr>
                </a:solidFill>
                <a:latin typeface="RobotoMedium"/>
              </a:rPr>
              <a:t>CNC Capabilities </a:t>
            </a:r>
          </a:p>
          <a:p>
            <a:pPr fontAlgn="base"/>
            <a:endParaRPr lang="en-AU" sz="2000" b="1" dirty="0">
              <a:solidFill>
                <a:srgbClr val="FF0000"/>
              </a:solidFill>
              <a:latin typeface="RobotoMedium"/>
            </a:endParaRPr>
          </a:p>
          <a:p>
            <a:pPr>
              <a:lnSpc>
                <a:spcPct val="107000"/>
              </a:lnSpc>
              <a:spcAft>
                <a:spcPts val="800"/>
              </a:spcAft>
            </a:pPr>
            <a:r>
              <a:rPr lang="en-US" sz="1400" b="0" i="0" dirty="0">
                <a:effectLst/>
                <a:latin typeface="RobotoRegular"/>
              </a:rPr>
              <a:t>Our Australian manufactured </a:t>
            </a:r>
            <a:r>
              <a:rPr lang="en-US" sz="1400" b="0" i="0" dirty="0" err="1">
                <a:effectLst/>
                <a:latin typeface="RobotoRegular"/>
              </a:rPr>
              <a:t>TekCel</a:t>
            </a:r>
            <a:r>
              <a:rPr lang="en-US" sz="1400" b="0" i="0" dirty="0">
                <a:effectLst/>
                <a:latin typeface="RobotoRegular"/>
              </a:rPr>
              <a:t> CNC router with 4m x 2 m bed has had a profound impact on the shop operations. The CNC has proven to be an efficient tool for producing complex, accurate and repeatable parts that simply cannot be matched with more traditional machinery.  When parts get to assembly, they simply fit with little to no need for tweaking and adjustments.</a:t>
            </a:r>
          </a:p>
          <a:p>
            <a:pPr>
              <a:lnSpc>
                <a:spcPct val="107000"/>
              </a:lnSpc>
              <a:spcAft>
                <a:spcPts val="800"/>
              </a:spcAft>
            </a:pPr>
            <a:r>
              <a:rPr lang="en-US" sz="1400" b="0" i="0" dirty="0">
                <a:effectLst/>
                <a:latin typeface="RobotoRegular"/>
              </a:rPr>
              <a:t>The CNC offers us a unique opportunity to benefit from a production quality piece of equipment in a custom shop environment.  FabWest also welcomes opportunities to use the CNC for production of component parts for commercial customers.</a:t>
            </a:r>
          </a:p>
          <a:p>
            <a:pPr>
              <a:lnSpc>
                <a:spcPct val="107000"/>
              </a:lnSpc>
              <a:spcAft>
                <a:spcPts val="800"/>
              </a:spcAft>
            </a:pPr>
            <a:r>
              <a:rPr lang="en-US" sz="1400" b="0" i="0" dirty="0">
                <a:effectLst/>
                <a:latin typeface="RobotoRegular"/>
              </a:rPr>
              <a:t>Whether you are looking for custom one-of-a-kind </a:t>
            </a:r>
            <a:r>
              <a:rPr lang="en-US" sz="1400" dirty="0">
                <a:latin typeface="RobotoRegular"/>
              </a:rPr>
              <a:t>project </a:t>
            </a:r>
            <a:r>
              <a:rPr lang="en-US" sz="1400" b="0" i="0" dirty="0">
                <a:effectLst/>
                <a:latin typeface="RobotoRegular"/>
              </a:rPr>
              <a:t>or need help producing large quantities of component parts, FabWest has the capabilities to assist you with your project.</a:t>
            </a:r>
            <a:endParaRPr lang="en-AU" sz="1400" b="0" i="0" dirty="0">
              <a:effectLst/>
              <a:latin typeface="RobotoRegular"/>
            </a:endParaRPr>
          </a:p>
        </p:txBody>
      </p:sp>
      <p:pic>
        <p:nvPicPr>
          <p:cNvPr id="1026" name="Picture 2" descr="cnc router machine">
            <a:extLst>
              <a:ext uri="{FF2B5EF4-FFF2-40B4-BE49-F238E27FC236}">
                <a16:creationId xmlns:a16="http://schemas.microsoft.com/office/drawing/2014/main" id="{A7FC98E8-B0C0-F59D-F600-37435B74C5AA}"/>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7704" y="3610157"/>
            <a:ext cx="4176464" cy="30431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351272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55576" y="1528819"/>
            <a:ext cx="7632848" cy="2831544"/>
          </a:xfrm>
          <a:prstGeom prst="rect">
            <a:avLst/>
          </a:prstGeom>
          <a:noFill/>
        </p:spPr>
        <p:txBody>
          <a:bodyPr wrap="square" rtlCol="0">
            <a:spAutoFit/>
          </a:bodyPr>
          <a:lstStyle/>
          <a:p>
            <a:pPr fontAlgn="base"/>
            <a:r>
              <a:rPr lang="en-AU" sz="2000" b="1" dirty="0">
                <a:solidFill>
                  <a:schemeClr val="tx2">
                    <a:lumMod val="60000"/>
                    <a:lumOff val="40000"/>
                  </a:schemeClr>
                </a:solidFill>
                <a:latin typeface="RobotoMedium"/>
              </a:rPr>
              <a:t>Chemical Bunds</a:t>
            </a:r>
          </a:p>
          <a:p>
            <a:pPr fontAlgn="base"/>
            <a:endParaRPr lang="en-AU" sz="1400" dirty="0">
              <a:solidFill>
                <a:srgbClr val="C00000"/>
              </a:solidFill>
              <a:latin typeface="RobotoMedium"/>
            </a:endParaRPr>
          </a:p>
          <a:p>
            <a:pPr fontAlgn="base"/>
            <a:r>
              <a:rPr lang="en-US" sz="1200" dirty="0">
                <a:latin typeface="RobotoRegular"/>
              </a:rPr>
              <a:t>It is an HSE requirement for tanks storing dangerous or hazardous chemicals to have a bund. </a:t>
            </a:r>
          </a:p>
          <a:p>
            <a:pPr fontAlgn="base"/>
            <a:r>
              <a:rPr lang="en-US" sz="1200" dirty="0">
                <a:latin typeface="RobotoRegular"/>
              </a:rPr>
              <a:t>FabWest have a range of plastic bunded chemical storage tanks, bunds and drip trays which can help meet this legal requirement. </a:t>
            </a:r>
            <a:r>
              <a:rPr lang="en-AU" sz="1200" dirty="0">
                <a:latin typeface="RobotoRegular"/>
              </a:rPr>
              <a:t>Chemical bunds have an enviable record of limiting and preventing hazardous substances and chemical spills. </a:t>
            </a:r>
          </a:p>
          <a:p>
            <a:pPr fontAlgn="base"/>
            <a:endParaRPr lang="en-AU" sz="1200" dirty="0">
              <a:latin typeface="RobotoRegular"/>
            </a:endParaRPr>
          </a:p>
          <a:p>
            <a:pPr fontAlgn="base"/>
            <a:r>
              <a:rPr lang="en-AU" sz="1200" dirty="0">
                <a:latin typeface="RobotoRegular"/>
              </a:rPr>
              <a:t>Manufactured from sheet plastic, rigid or flexible, predominantly HDPE, our bunds have many advantages over other types such as speed of manufacturing, ease of installation, site specific design, and relocatable if required. Whatever your requirement is our FabWest team can design and fabricate it to reduce your environmental and contamination risk.</a:t>
            </a:r>
          </a:p>
          <a:p>
            <a:pPr fontAlgn="base"/>
            <a:endParaRPr lang="en-AU" sz="1200" dirty="0">
              <a:latin typeface="RobotoRegular"/>
            </a:endParaRPr>
          </a:p>
          <a:p>
            <a:pPr fontAlgn="base"/>
            <a:r>
              <a:rPr lang="en-US" sz="1200" dirty="0">
                <a:latin typeface="RobotoRegular"/>
              </a:rPr>
              <a:t>Chemical Bunds can be open top for indoor applications or enclosed for outdoor to stop rainwater from entering the bund and also used within buildings for process vessels.</a:t>
            </a:r>
            <a:endParaRPr lang="en-AU" sz="1200" dirty="0">
              <a:latin typeface="RobotoRegular"/>
            </a:endParaRPr>
          </a:p>
        </p:txBody>
      </p:sp>
    </p:spTree>
    <p:extLst>
      <p:ext uri="{BB962C8B-B14F-4D97-AF65-F5344CB8AC3E}">
        <p14:creationId xmlns:p14="http://schemas.microsoft.com/office/powerpoint/2010/main" val="29694024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09543" y="1340768"/>
            <a:ext cx="7632848" cy="2185214"/>
          </a:xfrm>
          <a:prstGeom prst="rect">
            <a:avLst/>
          </a:prstGeom>
          <a:noFill/>
        </p:spPr>
        <p:txBody>
          <a:bodyPr wrap="square" rtlCol="0">
            <a:spAutoFit/>
          </a:bodyPr>
          <a:lstStyle/>
          <a:p>
            <a:pPr fontAlgn="base"/>
            <a:r>
              <a:rPr lang="en-AU" sz="2000" b="1" dirty="0">
                <a:solidFill>
                  <a:schemeClr val="tx2">
                    <a:lumMod val="60000"/>
                    <a:lumOff val="40000"/>
                  </a:schemeClr>
                </a:solidFill>
                <a:latin typeface="RobotoMedium"/>
              </a:rPr>
              <a:t>Lining/ Flow Promotion</a:t>
            </a:r>
          </a:p>
          <a:p>
            <a:pPr fontAlgn="base"/>
            <a:endParaRPr lang="en-AU" sz="2000" b="1" dirty="0">
              <a:solidFill>
                <a:srgbClr val="C00000"/>
              </a:solidFill>
              <a:latin typeface="RobotoMedium"/>
            </a:endParaRPr>
          </a:p>
          <a:p>
            <a:pPr fontAlgn="base"/>
            <a:r>
              <a:rPr lang="en-AU" sz="1200" dirty="0">
                <a:latin typeface="RobotoRegular"/>
              </a:rPr>
              <a:t>FabWest team can design, machine and install a variety of liners to chutes, launders, tanks and process equipment. Typically chutes are lined in UHMWPE to improve wear resistance and promote flow. Sheets are secured using cap bolts or welded studs. CNC machining of the liner ensures accurate placement of holes as well as a good mechanical fit for the fastener cap. We recommend that seams between sheets are welded to avoid material hang up.</a:t>
            </a:r>
          </a:p>
          <a:p>
            <a:pPr fontAlgn="base"/>
            <a:endParaRPr lang="en-AU" sz="1200" dirty="0">
              <a:latin typeface="RobotoRegular"/>
            </a:endParaRPr>
          </a:p>
          <a:p>
            <a:pPr fontAlgn="base"/>
            <a:r>
              <a:rPr lang="en-AU" sz="1200" dirty="0">
                <a:latin typeface="RobotoRegular"/>
              </a:rPr>
              <a:t>Other linings can be made in any thermoplastic, dependant on service requirements and such plastics include PVC, PE, PP, PVDF, ECTFE and PFA.</a:t>
            </a:r>
            <a:endParaRPr lang="en-AU" sz="1200" b="0" i="0" dirty="0">
              <a:effectLst/>
              <a:latin typeface="RobotoRegular"/>
            </a:endParaRPr>
          </a:p>
        </p:txBody>
      </p:sp>
      <p:pic>
        <p:nvPicPr>
          <p:cNvPr id="1026" name="Picture 2" descr="http://www.pfwa.com.au/wp-content/uploads/gallery/lining/UHMWPE-Chute-Liner-1.jpg">
            <a:extLst>
              <a:ext uri="{FF2B5EF4-FFF2-40B4-BE49-F238E27FC236}">
                <a16:creationId xmlns:a16="http://schemas.microsoft.com/office/drawing/2014/main" id="{E857EC42-156C-4206-8975-4CA580FC430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98963" y="3558237"/>
            <a:ext cx="4464496" cy="29991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627909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1788</TotalTime>
  <Words>1640</Words>
  <Application>Microsoft Office PowerPoint</Application>
  <PresentationFormat>On-screen Show (4:3)</PresentationFormat>
  <Paragraphs>85</Paragraphs>
  <Slides>13</Slides>
  <Notes>9</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Raleway</vt:lpstr>
      <vt:lpstr>RobotoMedium</vt:lpstr>
      <vt:lpstr>RobotoRegular</vt:lpstr>
      <vt:lpstr>Office Theme</vt:lpstr>
      <vt:lpstr>PowerPoint Presentation</vt:lpstr>
      <vt:lpstr>Mission Statement</vt:lpstr>
      <vt:lpstr>OUR COMMITMENTS TO YOU With every job we take on, FabWest promises to deliver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Carl Fee</dc:creator>
  <cp:lastModifiedBy>Marius Wieczorek</cp:lastModifiedBy>
  <cp:revision>129</cp:revision>
  <cp:lastPrinted>2013-12-17T04:53:36Z</cp:lastPrinted>
  <dcterms:created xsi:type="dcterms:W3CDTF">2013-03-25T01:21:17Z</dcterms:created>
  <dcterms:modified xsi:type="dcterms:W3CDTF">2022-12-02T16:05:41Z</dcterms:modified>
</cp:coreProperties>
</file>